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8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6858000" cx="9144000"/>
  <p:notesSz cx="6858000" cy="9144000"/>
  <p:embeddedFontLst>
    <p:embeddedFont>
      <p:font typeface="Lexend Light"/>
      <p:regular r:id="rId27"/>
      <p:bold r:id="rId28"/>
    </p:embeddedFont>
    <p:embeddedFont>
      <p:font typeface="Outfit"/>
      <p:regular r:id="rId29"/>
      <p:bold r:id="rId30"/>
    </p:embeddedFont>
    <p:embeddedFont>
      <p:font typeface="Lexend Medium"/>
      <p:regular r:id="rId31"/>
      <p:bold r:id="rId32"/>
    </p:embeddedFont>
    <p:embeddedFont>
      <p:font typeface="Lexend"/>
      <p:regular r:id="rId33"/>
      <p:bold r:id="rId34"/>
    </p:embeddedFont>
    <p:embeddedFont>
      <p:font typeface="Archivo Black"/>
      <p:regular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LexendLight-bold.fntdata"/><Relationship Id="rId27" Type="http://schemas.openxmlformats.org/officeDocument/2006/relationships/font" Target="fonts/LexendLight-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Outfit-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exendMedium-regular.fntdata"/><Relationship Id="rId30" Type="http://schemas.openxmlformats.org/officeDocument/2006/relationships/font" Target="fonts/Outfit-bold.fntdata"/><Relationship Id="rId11" Type="http://schemas.openxmlformats.org/officeDocument/2006/relationships/slide" Target="slides/slide7.xml"/><Relationship Id="rId33" Type="http://schemas.openxmlformats.org/officeDocument/2006/relationships/font" Target="fonts/Lexend-regular.fntdata"/><Relationship Id="rId10" Type="http://schemas.openxmlformats.org/officeDocument/2006/relationships/slide" Target="slides/slide6.xml"/><Relationship Id="rId32" Type="http://schemas.openxmlformats.org/officeDocument/2006/relationships/font" Target="fonts/LexendMedium-bold.fntdata"/><Relationship Id="rId13" Type="http://schemas.openxmlformats.org/officeDocument/2006/relationships/slide" Target="slides/slide9.xml"/><Relationship Id="rId35" Type="http://schemas.openxmlformats.org/officeDocument/2006/relationships/font" Target="fonts/ArchivoBlack-regular.fntdata"/><Relationship Id="rId12" Type="http://schemas.openxmlformats.org/officeDocument/2006/relationships/slide" Target="slides/slide8.xml"/><Relationship Id="rId34" Type="http://schemas.openxmlformats.org/officeDocument/2006/relationships/font" Target="fonts/Lexend-bold.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Sk-lEzG1POQuqVV9f7SyreC6bL6oLuSXniRNeYQtBpU/edit?usp=sharing"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3160f6d0587_0_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3160f6d058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u="sng">
                <a:solidFill>
                  <a:schemeClr val="hlink"/>
                </a:solidFill>
                <a:hlinkClick r:id="rId2"/>
              </a:rPr>
              <a:t>https://docs.google.com/presentation/d/1Sk-lEzG1POQuqVV9f7SyreC6bL6oLuSXniRNeYQtBpU/edit?usp=sharing</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1806c25820_0_10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31806c25820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31806c25820_0_8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31806c25820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31806c25820_0_12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31806c25820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31806c25820_0_59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31806c25820_0_5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31806c25820_0_61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31806c25820_0_6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31806c25820_0_63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31806c25820_0_6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31806c25820_0_64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31806c25820_0_6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31806c25820_0_67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31806c25820_0_6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3165cb1cb6a_0_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3165cb1cb6a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31806c25820_0_65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31806c25820_0_6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160f6d0587_0_140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3160f6d0587_0_14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31806c25820_0_67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31806c25820_0_6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3160f6d0587_0_21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3160f6d0587_0_2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31806c25820_0_14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51" name="Google Shape;751;g31806c25820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61d35ff26b_1_116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261d35ff26b_1_1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zh-TW"/>
              <a:t>以圖片AI繪圖</a:t>
            </a:r>
            <a:endParaRPr/>
          </a:p>
          <a:p>
            <a:pPr indent="0" lvl="0" marL="0" rtl="0" algn="l">
              <a:spcBef>
                <a:spcPts val="0"/>
              </a:spcBef>
              <a:spcAft>
                <a:spcPts val="0"/>
              </a:spcAft>
              <a:buClr>
                <a:schemeClr val="dk1"/>
              </a:buClr>
              <a:buSzPts val="1100"/>
              <a:buFont typeface="Arial"/>
              <a:buNone/>
            </a:pPr>
            <a:r>
              <a:rPr lang="zh-TW"/>
              <a:t>	準備階段</a:t>
            </a:r>
            <a:endParaRPr/>
          </a:p>
          <a:p>
            <a:pPr indent="0" lvl="0" marL="0" rtl="0" algn="l">
              <a:spcBef>
                <a:spcPts val="0"/>
              </a:spcBef>
              <a:spcAft>
                <a:spcPts val="0"/>
              </a:spcAft>
              <a:buClr>
                <a:schemeClr val="dk1"/>
              </a:buClr>
              <a:buSzPts val="1100"/>
              <a:buFont typeface="Arial"/>
              <a:buNone/>
            </a:pPr>
            <a:r>
              <a:rPr lang="zh-TW"/>
              <a:t>		參考構圖</a:t>
            </a:r>
            <a:endParaRPr/>
          </a:p>
          <a:p>
            <a:pPr indent="0" lvl="0" marL="0" rtl="0" algn="l">
              <a:spcBef>
                <a:spcPts val="0"/>
              </a:spcBef>
              <a:spcAft>
                <a:spcPts val="0"/>
              </a:spcAft>
              <a:buClr>
                <a:schemeClr val="dk1"/>
              </a:buClr>
              <a:buSzPts val="1100"/>
              <a:buFont typeface="Arial"/>
              <a:buNone/>
            </a:pPr>
            <a:r>
              <a:rPr lang="zh-TW"/>
              <a:t>			Generate \n&gt; Realtime</a:t>
            </a:r>
            <a:endParaRPr/>
          </a:p>
          <a:p>
            <a:pPr indent="0" lvl="0" marL="0" rtl="0" algn="l">
              <a:spcBef>
                <a:spcPts val="0"/>
              </a:spcBef>
              <a:spcAft>
                <a:spcPts val="0"/>
              </a:spcAft>
              <a:buClr>
                <a:schemeClr val="dk1"/>
              </a:buClr>
              <a:buSzPts val="1100"/>
              <a:buFont typeface="Arial"/>
              <a:buNone/>
            </a:pPr>
            <a:r>
              <a:rPr lang="zh-TW"/>
              <a:t>		重置畫布</a:t>
            </a:r>
            <a:endParaRPr/>
          </a:p>
          <a:p>
            <a:pPr indent="0" lvl="0" marL="0" rtl="0" algn="l">
              <a:spcBef>
                <a:spcPts val="0"/>
              </a:spcBef>
              <a:spcAft>
                <a:spcPts val="0"/>
              </a:spcAft>
              <a:buClr>
                <a:schemeClr val="dk1"/>
              </a:buClr>
              <a:buSzPts val="1100"/>
              <a:buFont typeface="Arial"/>
              <a:buNone/>
            </a:pPr>
            <a:r>
              <a:rPr lang="zh-TW"/>
              <a:t>			刪除物件</a:t>
            </a:r>
            <a:endParaRPr/>
          </a:p>
          <a:p>
            <a:pPr indent="0" lvl="0" marL="0" rtl="0" algn="l">
              <a:spcBef>
                <a:spcPts val="0"/>
              </a:spcBef>
              <a:spcAft>
                <a:spcPts val="0"/>
              </a:spcAft>
              <a:buClr>
                <a:schemeClr val="dk1"/>
              </a:buClr>
              <a:buSzPts val="1100"/>
              <a:buFont typeface="Arial"/>
              <a:buNone/>
            </a:pPr>
            <a:r>
              <a:rPr lang="zh-TW"/>
              <a:t>				白色背景</a:t>
            </a:r>
            <a:endParaRPr/>
          </a:p>
          <a:p>
            <a:pPr indent="0" lvl="0" marL="0" rtl="0" algn="l">
              <a:spcBef>
                <a:spcPts val="0"/>
              </a:spcBef>
              <a:spcAft>
                <a:spcPts val="0"/>
              </a:spcAft>
              <a:buClr>
                <a:schemeClr val="dk1"/>
              </a:buClr>
              <a:buSzPts val="1100"/>
              <a:buFont typeface="Arial"/>
              <a:buNone/>
            </a:pPr>
            <a:r>
              <a:rPr lang="zh-TW"/>
              <a:t>					清空提示詞</a:t>
            </a:r>
            <a:endParaRPr/>
          </a:p>
          <a:p>
            <a:pPr indent="0" lvl="0" marL="0" rtl="0" algn="l">
              <a:spcBef>
                <a:spcPts val="0"/>
              </a:spcBef>
              <a:spcAft>
                <a:spcPts val="0"/>
              </a:spcAft>
              <a:buClr>
                <a:schemeClr val="dk1"/>
              </a:buClr>
              <a:buSzPts val="1100"/>
              <a:buFont typeface="Arial"/>
              <a:buNone/>
            </a:pPr>
            <a:r>
              <a:rPr lang="zh-TW"/>
              <a:t>						變更模型</a:t>
            </a:r>
            <a:endParaRPr/>
          </a:p>
          <a:p>
            <a:pPr indent="0" lvl="0" marL="0" rtl="0" algn="l">
              <a:spcBef>
                <a:spcPts val="0"/>
              </a:spcBef>
              <a:spcAft>
                <a:spcPts val="0"/>
              </a:spcAft>
              <a:buClr>
                <a:schemeClr val="dk1"/>
              </a:buClr>
              <a:buSzPts val="1100"/>
              <a:buFont typeface="Arial"/>
              <a:buNone/>
            </a:pPr>
            <a:r>
              <a:rPr lang="zh-TW"/>
              <a:t>		插入\n參考構圖</a:t>
            </a:r>
            <a:endParaRPr/>
          </a:p>
          <a:p>
            <a:pPr indent="0" lvl="0" marL="0" rtl="0" algn="l">
              <a:spcBef>
                <a:spcPts val="0"/>
              </a:spcBef>
              <a:spcAft>
                <a:spcPts val="0"/>
              </a:spcAft>
              <a:buClr>
                <a:schemeClr val="dk1"/>
              </a:buClr>
              <a:buSzPts val="1100"/>
              <a:buFont typeface="Arial"/>
              <a:buNone/>
            </a:pPr>
            <a:r>
              <a:rPr lang="zh-TW"/>
              <a:t>			插入圖片</a:t>
            </a:r>
            <a:endParaRPr/>
          </a:p>
          <a:p>
            <a:pPr indent="0" lvl="0" marL="0" rtl="0" algn="l">
              <a:spcBef>
                <a:spcPts val="0"/>
              </a:spcBef>
              <a:spcAft>
                <a:spcPts val="0"/>
              </a:spcAft>
              <a:buClr>
                <a:schemeClr val="dk1"/>
              </a:buClr>
              <a:buSzPts val="1100"/>
              <a:buFont typeface="Arial"/>
              <a:buNone/>
            </a:pPr>
            <a:r>
              <a:rPr lang="zh-TW"/>
              <a:t>				放大圖片</a:t>
            </a:r>
            <a:endParaRPr/>
          </a:p>
          <a:p>
            <a:pPr indent="0" lvl="0" marL="0" rtl="0" algn="l">
              <a:spcBef>
                <a:spcPts val="0"/>
              </a:spcBef>
              <a:spcAft>
                <a:spcPts val="0"/>
              </a:spcAft>
              <a:buClr>
                <a:schemeClr val="dk1"/>
              </a:buClr>
              <a:buSzPts val="1100"/>
              <a:buFont typeface="Arial"/>
              <a:buNone/>
            </a:pPr>
            <a:r>
              <a:rPr lang="zh-TW"/>
              <a:t>	設定階段</a:t>
            </a:r>
            <a:endParaRPr/>
          </a:p>
          <a:p>
            <a:pPr indent="0" lvl="0" marL="0" rtl="0" algn="l">
              <a:spcBef>
                <a:spcPts val="0"/>
              </a:spcBef>
              <a:spcAft>
                <a:spcPts val="0"/>
              </a:spcAft>
              <a:buClr>
                <a:schemeClr val="dk1"/>
              </a:buClr>
              <a:buSzPts val="1100"/>
              <a:buFont typeface="Arial"/>
              <a:buNone/>
            </a:pPr>
            <a:r>
              <a:rPr lang="zh-TW"/>
              <a:t>		提示詞</a:t>
            </a:r>
            <a:endParaRPr/>
          </a:p>
          <a:p>
            <a:pPr indent="0" lvl="0" marL="0" rtl="0" algn="l">
              <a:spcBef>
                <a:spcPts val="0"/>
              </a:spcBef>
              <a:spcAft>
                <a:spcPts val="0"/>
              </a:spcAft>
              <a:buClr>
                <a:schemeClr val="dk1"/>
              </a:buClr>
              <a:buSzPts val="1100"/>
              <a:buFont typeface="Arial"/>
              <a:buNone/>
            </a:pPr>
            <a:r>
              <a:rPr lang="zh-TW"/>
              <a:t>			複製提示詞</a:t>
            </a:r>
            <a:endParaRPr/>
          </a:p>
          <a:p>
            <a:pPr indent="0" lvl="0" marL="0" rtl="0" algn="l">
              <a:spcBef>
                <a:spcPts val="0"/>
              </a:spcBef>
              <a:spcAft>
                <a:spcPts val="0"/>
              </a:spcAft>
              <a:buClr>
                <a:schemeClr val="dk1"/>
              </a:buClr>
              <a:buSzPts val="1100"/>
              <a:buFont typeface="Arial"/>
              <a:buNone/>
            </a:pPr>
            <a:r>
              <a:rPr lang="zh-TW"/>
              <a:t>				設定提示詞</a:t>
            </a:r>
            <a:endParaRPr/>
          </a:p>
          <a:p>
            <a:pPr indent="0" lvl="0" marL="0" rtl="0" algn="l">
              <a:spcBef>
                <a:spcPts val="0"/>
              </a:spcBef>
              <a:spcAft>
                <a:spcPts val="0"/>
              </a:spcAft>
              <a:buClr>
                <a:schemeClr val="dk1"/>
              </a:buClr>
              <a:buSzPts val="1100"/>
              <a:buFont typeface="Arial"/>
              <a:buNone/>
            </a:pPr>
            <a:r>
              <a:rPr lang="zh-TW"/>
              <a:t>		調整繪圖</a:t>
            </a:r>
            <a:endParaRPr/>
          </a:p>
          <a:p>
            <a:pPr indent="0" lvl="0" marL="0" rtl="0" algn="l">
              <a:spcBef>
                <a:spcPts val="0"/>
              </a:spcBef>
              <a:spcAft>
                <a:spcPts val="0"/>
              </a:spcAft>
              <a:buClr>
                <a:schemeClr val="dk1"/>
              </a:buClr>
              <a:buSzPts val="1100"/>
              <a:buFont typeface="Arial"/>
              <a:buNone/>
            </a:pPr>
            <a:r>
              <a:rPr lang="zh-TW"/>
              <a:t>			參考程度</a:t>
            </a:r>
            <a:endParaRPr/>
          </a:p>
          <a:p>
            <a:pPr indent="0" lvl="0" marL="0" rtl="0" algn="l">
              <a:spcBef>
                <a:spcPts val="0"/>
              </a:spcBef>
              <a:spcAft>
                <a:spcPts val="0"/>
              </a:spcAft>
              <a:buClr>
                <a:schemeClr val="dk1"/>
              </a:buClr>
              <a:buSzPts val="1100"/>
              <a:buFont typeface="Arial"/>
              <a:buNone/>
            </a:pPr>
            <a:r>
              <a:rPr lang="zh-TW"/>
              <a:t>				細部調整</a:t>
            </a:r>
            <a:endParaRPr/>
          </a:p>
          <a:p>
            <a:pPr indent="0" lvl="0" marL="0" rtl="0" algn="l">
              <a:spcBef>
                <a:spcPts val="0"/>
              </a:spcBef>
              <a:spcAft>
                <a:spcPts val="0"/>
              </a:spcAft>
              <a:buClr>
                <a:schemeClr val="dk1"/>
              </a:buClr>
              <a:buSzPts val="1100"/>
              <a:buFont typeface="Arial"/>
              <a:buNone/>
            </a:pPr>
            <a:r>
              <a:rPr lang="zh-TW"/>
              <a:t>					提示詞</a:t>
            </a:r>
            <a:endParaRPr/>
          </a:p>
          <a:p>
            <a:pPr indent="0" lvl="0" marL="0" rtl="0" algn="l">
              <a:spcBef>
                <a:spcPts val="0"/>
              </a:spcBef>
              <a:spcAft>
                <a:spcPts val="0"/>
              </a:spcAft>
              <a:buClr>
                <a:schemeClr val="dk1"/>
              </a:buClr>
              <a:buSzPts val="1100"/>
              <a:buFont typeface="Arial"/>
              <a:buNone/>
            </a:pPr>
            <a:r>
              <a:rPr lang="zh-TW"/>
              <a:t>	取得結果</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31806c25820_0_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31806c2582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31806c25820_0_2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31806c25820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1806c25820_0_3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31806c25820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31806c25820_0_5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31806c25820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31806c25820_0_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31806c25820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31806c25820_0_6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31806c25820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wd.pulipuli.info/aHR0cHM6Ly9zY3JpcHQuZ29vZ2xlLmNvbS9tYWNyb3Mvcy9BS2Z5Y2J5TnYwWVVJeFRBOGY2eXRkTER1cjRya2VVNDZxbzR5MEF3c2xSYUlLWXdaZmJCQ3U1My1JREMzZGFZQXNieTk3NEQvZXhlYw==/"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結束 空白">
  <p:cSld name="TITLE_2_1_1">
    <p:bg>
      <p:bgPr>
        <a:solidFill>
          <a:srgbClr val="FFFFFF"/>
        </a:solidFill>
      </p:bgPr>
    </p:bg>
    <p:spTree>
      <p:nvGrpSpPr>
        <p:cNvPr id="9" name="Shape 9"/>
        <p:cNvGrpSpPr/>
        <p:nvPr/>
      </p:nvGrpSpPr>
      <p:grpSpPr>
        <a:xfrm>
          <a:off x="0" y="0"/>
          <a:ext cx="0" cy="0"/>
          <a:chOff x="0" y="0"/>
          <a:chExt cx="0" cy="0"/>
        </a:xfrm>
      </p:grpSpPr>
      <p:sp>
        <p:nvSpPr>
          <p:cNvPr id="10" name="Google Shape;10;p2"/>
          <p:cNvSpPr/>
          <p:nvPr/>
        </p:nvSpPr>
        <p:spPr>
          <a:xfrm>
            <a:off x="4347600" y="0"/>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 name="Google Shape;11;p2"/>
          <p:cNvPicPr preferRelativeResize="0"/>
          <p:nvPr/>
        </p:nvPicPr>
        <p:blipFill rotWithShape="1">
          <a:blip r:embed="rId2">
            <a:alphaModFix amt="45000"/>
          </a:blip>
          <a:srcRect b="0" l="6816" r="57588" t="0"/>
          <a:stretch/>
        </p:blipFill>
        <p:spPr>
          <a:xfrm>
            <a:off x="0" y="0"/>
            <a:ext cx="4347600" cy="6858000"/>
          </a:xfrm>
          <a:prstGeom prst="rect">
            <a:avLst/>
          </a:prstGeom>
          <a:noFill/>
          <a:ln>
            <a:noFill/>
          </a:ln>
        </p:spPr>
      </p:pic>
      <p:sp>
        <p:nvSpPr>
          <p:cNvPr id="12" name="Google Shape;12;p2"/>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2 雙欄標題ht">
  <p:cSld name="TITLE_AND_BODY_1_3_1">
    <p:spTree>
      <p:nvGrpSpPr>
        <p:cNvPr id="141" name="Shape 141"/>
        <p:cNvGrpSpPr/>
        <p:nvPr/>
      </p:nvGrpSpPr>
      <p:grpSpPr>
        <a:xfrm>
          <a:off x="0" y="0"/>
          <a:ext cx="0" cy="0"/>
          <a:chOff x="0" y="0"/>
          <a:chExt cx="0" cy="0"/>
        </a:xfrm>
      </p:grpSpPr>
      <p:sp>
        <p:nvSpPr>
          <p:cNvPr id="142" name="Google Shape;142;p11"/>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1"/>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1"/>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147" name="Google Shape;147;p11"/>
          <p:cNvGrpSpPr/>
          <p:nvPr/>
        </p:nvGrpSpPr>
        <p:grpSpPr>
          <a:xfrm rot="9448929">
            <a:off x="678374" y="287341"/>
            <a:ext cx="896614" cy="733235"/>
            <a:chOff x="3337500" y="1640525"/>
            <a:chExt cx="3773378" cy="3085800"/>
          </a:xfrm>
        </p:grpSpPr>
        <p:sp>
          <p:nvSpPr>
            <p:cNvPr id="148" name="Google Shape;148;p11"/>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1"/>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1" name="Google Shape;151;p11"/>
          <p:cNvGrpSpPr/>
          <p:nvPr/>
        </p:nvGrpSpPr>
        <p:grpSpPr>
          <a:xfrm>
            <a:off x="118450" y="143608"/>
            <a:ext cx="1299300" cy="526200"/>
            <a:chOff x="7243875" y="3780983"/>
            <a:chExt cx="1299300" cy="526200"/>
          </a:xfrm>
        </p:grpSpPr>
        <p:grpSp>
          <p:nvGrpSpPr>
            <p:cNvPr id="152" name="Google Shape;152;p11"/>
            <p:cNvGrpSpPr/>
            <p:nvPr/>
          </p:nvGrpSpPr>
          <p:grpSpPr>
            <a:xfrm>
              <a:off x="7243875" y="3780983"/>
              <a:ext cx="1299300" cy="526200"/>
              <a:chOff x="3130375" y="-210650"/>
              <a:chExt cx="1299300" cy="526200"/>
            </a:xfrm>
          </p:grpSpPr>
          <p:sp>
            <p:nvSpPr>
              <p:cNvPr id="153" name="Google Shape;153;p11"/>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1"/>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1"/>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 name="Google Shape;156;p11"/>
            <p:cNvGrpSpPr/>
            <p:nvPr/>
          </p:nvGrpSpPr>
          <p:grpSpPr>
            <a:xfrm>
              <a:off x="7728150" y="4016475"/>
              <a:ext cx="330750" cy="55200"/>
              <a:chOff x="7632750" y="4032725"/>
              <a:chExt cx="330750" cy="55200"/>
            </a:xfrm>
          </p:grpSpPr>
          <p:sp>
            <p:nvSpPr>
              <p:cNvPr id="157" name="Google Shape;157;p11"/>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1"/>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60" name="Google Shape;160;p11"/>
          <p:cNvSpPr txBox="1"/>
          <p:nvPr>
            <p:ph idx="1" type="subTitle"/>
          </p:nvPr>
        </p:nvSpPr>
        <p:spPr>
          <a:xfrm>
            <a:off x="4572050" y="1341375"/>
            <a:ext cx="38565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61" name="Google Shape;161;p11"/>
          <p:cNvSpPr txBox="1"/>
          <p:nvPr>
            <p:ph idx="2" type="subTitle"/>
          </p:nvPr>
        </p:nvSpPr>
        <p:spPr>
          <a:xfrm>
            <a:off x="715550" y="1341375"/>
            <a:ext cx="38565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62" name="Google Shape;162;p11"/>
          <p:cNvSpPr txBox="1"/>
          <p:nvPr>
            <p:ph idx="3" type="body"/>
          </p:nvPr>
        </p:nvSpPr>
        <p:spPr>
          <a:xfrm>
            <a:off x="715600" y="2074575"/>
            <a:ext cx="38565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63" name="Google Shape;163;p11"/>
          <p:cNvSpPr txBox="1"/>
          <p:nvPr>
            <p:ph idx="4" type="body"/>
          </p:nvPr>
        </p:nvSpPr>
        <p:spPr>
          <a:xfrm>
            <a:off x="4572050" y="2074575"/>
            <a:ext cx="38565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64" name="Google Shape;164;p1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65" name="Google Shape;165;p11"/>
          <p:cNvSpPr txBox="1"/>
          <p:nvPr>
            <p:ph idx="5"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166" name="Google Shape;166;p11"/>
          <p:cNvSpPr txBox="1"/>
          <p:nvPr>
            <p:ph idx="6"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3 三欄標題ht">
  <p:cSld name="TITLE_AND_BODY_1_3_1_1">
    <p:spTree>
      <p:nvGrpSpPr>
        <p:cNvPr id="167" name="Shape 167"/>
        <p:cNvGrpSpPr/>
        <p:nvPr/>
      </p:nvGrpSpPr>
      <p:grpSpPr>
        <a:xfrm>
          <a:off x="0" y="0"/>
          <a:ext cx="0" cy="0"/>
          <a:chOff x="0" y="0"/>
          <a:chExt cx="0" cy="0"/>
        </a:xfrm>
      </p:grpSpPr>
      <p:sp>
        <p:nvSpPr>
          <p:cNvPr id="168" name="Google Shape;168;p12"/>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2"/>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2"/>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2"/>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173" name="Google Shape;173;p12"/>
          <p:cNvGrpSpPr/>
          <p:nvPr/>
        </p:nvGrpSpPr>
        <p:grpSpPr>
          <a:xfrm rot="9448929">
            <a:off x="678374" y="287341"/>
            <a:ext cx="896614" cy="733235"/>
            <a:chOff x="3337500" y="1640525"/>
            <a:chExt cx="3773378" cy="3085800"/>
          </a:xfrm>
        </p:grpSpPr>
        <p:sp>
          <p:nvSpPr>
            <p:cNvPr id="174" name="Google Shape;174;p12"/>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2"/>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2"/>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7" name="Google Shape;177;p12"/>
          <p:cNvGrpSpPr/>
          <p:nvPr/>
        </p:nvGrpSpPr>
        <p:grpSpPr>
          <a:xfrm>
            <a:off x="118450" y="143608"/>
            <a:ext cx="1299300" cy="526200"/>
            <a:chOff x="7243875" y="3780983"/>
            <a:chExt cx="1299300" cy="526200"/>
          </a:xfrm>
        </p:grpSpPr>
        <p:grpSp>
          <p:nvGrpSpPr>
            <p:cNvPr id="178" name="Google Shape;178;p12"/>
            <p:cNvGrpSpPr/>
            <p:nvPr/>
          </p:nvGrpSpPr>
          <p:grpSpPr>
            <a:xfrm>
              <a:off x="7243875" y="3780983"/>
              <a:ext cx="1299300" cy="526200"/>
              <a:chOff x="3130375" y="-210650"/>
              <a:chExt cx="1299300" cy="526200"/>
            </a:xfrm>
          </p:grpSpPr>
          <p:sp>
            <p:nvSpPr>
              <p:cNvPr id="179" name="Google Shape;179;p12"/>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2"/>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2"/>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2" name="Google Shape;182;p12"/>
            <p:cNvGrpSpPr/>
            <p:nvPr/>
          </p:nvGrpSpPr>
          <p:grpSpPr>
            <a:xfrm>
              <a:off x="7728150" y="4016475"/>
              <a:ext cx="330750" cy="55200"/>
              <a:chOff x="7632750" y="4032725"/>
              <a:chExt cx="330750" cy="55200"/>
            </a:xfrm>
          </p:grpSpPr>
          <p:sp>
            <p:nvSpPr>
              <p:cNvPr id="183" name="Google Shape;183;p12"/>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2"/>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2"/>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86" name="Google Shape;186;p12"/>
          <p:cNvSpPr txBox="1"/>
          <p:nvPr>
            <p:ph idx="1" type="subTitle"/>
          </p:nvPr>
        </p:nvSpPr>
        <p:spPr>
          <a:xfrm>
            <a:off x="3286550" y="1341375"/>
            <a:ext cx="25710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87" name="Google Shape;187;p12"/>
          <p:cNvSpPr txBox="1"/>
          <p:nvPr>
            <p:ph idx="2" type="subTitle"/>
          </p:nvPr>
        </p:nvSpPr>
        <p:spPr>
          <a:xfrm>
            <a:off x="715550" y="1341375"/>
            <a:ext cx="25710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88" name="Google Shape;188;p12"/>
          <p:cNvSpPr txBox="1"/>
          <p:nvPr>
            <p:ph idx="3" type="body"/>
          </p:nvPr>
        </p:nvSpPr>
        <p:spPr>
          <a:xfrm>
            <a:off x="715583" y="2074575"/>
            <a:ext cx="25710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89" name="Google Shape;189;p12"/>
          <p:cNvSpPr txBox="1"/>
          <p:nvPr>
            <p:ph idx="4" type="body"/>
          </p:nvPr>
        </p:nvSpPr>
        <p:spPr>
          <a:xfrm>
            <a:off x="3286550" y="2074575"/>
            <a:ext cx="25710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0" name="Google Shape;190;p12"/>
          <p:cNvSpPr txBox="1"/>
          <p:nvPr>
            <p:ph idx="5" type="subTitle"/>
          </p:nvPr>
        </p:nvSpPr>
        <p:spPr>
          <a:xfrm>
            <a:off x="5857550" y="1341375"/>
            <a:ext cx="2571000" cy="733200"/>
          </a:xfrm>
          <a:prstGeom prst="rect">
            <a:avLst/>
          </a:prstGeom>
        </p:spPr>
        <p:txBody>
          <a:bodyPr anchorCtr="0" anchor="ctr"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91" name="Google Shape;191;p12"/>
          <p:cNvSpPr txBox="1"/>
          <p:nvPr>
            <p:ph idx="6" type="body"/>
          </p:nvPr>
        </p:nvSpPr>
        <p:spPr>
          <a:xfrm>
            <a:off x="5857550" y="2074575"/>
            <a:ext cx="2571000" cy="40140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2" name="Google Shape;192;p1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93" name="Google Shape;193;p12"/>
          <p:cNvSpPr txBox="1"/>
          <p:nvPr>
            <p:ph idx="7" type="body"/>
          </p:nvPr>
        </p:nvSpPr>
        <p:spPr>
          <a:xfrm>
            <a:off x="1883350" y="6431700"/>
            <a:ext cx="6308700" cy="259500"/>
          </a:xfrm>
          <a:prstGeom prst="rect">
            <a:avLst/>
          </a:prstGeom>
        </p:spPr>
        <p:txBody>
          <a:bodyPr anchorCtr="0" anchor="b" bIns="91425" lIns="0" spcFirstLastPara="1" rIns="91425"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194" name="Google Shape;194;p12"/>
          <p:cNvSpPr txBox="1"/>
          <p:nvPr>
            <p:ph idx="8"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3 三欄v">
  <p:cSld name="TITLE_AND_BODY_1_3_1_1_1">
    <p:spTree>
      <p:nvGrpSpPr>
        <p:cNvPr id="195" name="Shape 195"/>
        <p:cNvGrpSpPr/>
        <p:nvPr/>
      </p:nvGrpSpPr>
      <p:grpSpPr>
        <a:xfrm>
          <a:off x="0" y="0"/>
          <a:ext cx="0" cy="0"/>
          <a:chOff x="0" y="0"/>
          <a:chExt cx="0" cy="0"/>
        </a:xfrm>
      </p:grpSpPr>
      <p:sp>
        <p:nvSpPr>
          <p:cNvPr id="196" name="Google Shape;196;p13"/>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3"/>
          <p:cNvSpPr txBox="1"/>
          <p:nvPr>
            <p:ph idx="1" type="body"/>
          </p:nvPr>
        </p:nvSpPr>
        <p:spPr>
          <a:xfrm>
            <a:off x="715575" y="1341375"/>
            <a:ext cx="2571000" cy="47472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8" name="Google Shape;198;p13"/>
          <p:cNvSpPr txBox="1"/>
          <p:nvPr>
            <p:ph idx="2" type="body"/>
          </p:nvPr>
        </p:nvSpPr>
        <p:spPr>
          <a:xfrm>
            <a:off x="3286544" y="1341375"/>
            <a:ext cx="2571000" cy="47472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9" name="Google Shape;199;p13"/>
          <p:cNvSpPr txBox="1"/>
          <p:nvPr>
            <p:ph idx="3" type="body"/>
          </p:nvPr>
        </p:nvSpPr>
        <p:spPr>
          <a:xfrm>
            <a:off x="5857547" y="1341375"/>
            <a:ext cx="2571000" cy="47472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00" name="Google Shape;200;p13"/>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3"/>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3"/>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204" name="Google Shape;204;p13"/>
          <p:cNvGrpSpPr/>
          <p:nvPr/>
        </p:nvGrpSpPr>
        <p:grpSpPr>
          <a:xfrm rot="9448929">
            <a:off x="678374" y="287341"/>
            <a:ext cx="896614" cy="733235"/>
            <a:chOff x="3337500" y="1640525"/>
            <a:chExt cx="3773378" cy="3085800"/>
          </a:xfrm>
        </p:grpSpPr>
        <p:sp>
          <p:nvSpPr>
            <p:cNvPr id="205" name="Google Shape;205;p13"/>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3"/>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3"/>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 name="Google Shape;208;p13"/>
          <p:cNvGrpSpPr/>
          <p:nvPr/>
        </p:nvGrpSpPr>
        <p:grpSpPr>
          <a:xfrm>
            <a:off x="118450" y="143608"/>
            <a:ext cx="1299300" cy="526200"/>
            <a:chOff x="7243875" y="3780983"/>
            <a:chExt cx="1299300" cy="526200"/>
          </a:xfrm>
        </p:grpSpPr>
        <p:grpSp>
          <p:nvGrpSpPr>
            <p:cNvPr id="209" name="Google Shape;209;p13"/>
            <p:cNvGrpSpPr/>
            <p:nvPr/>
          </p:nvGrpSpPr>
          <p:grpSpPr>
            <a:xfrm>
              <a:off x="7243875" y="3780983"/>
              <a:ext cx="1299300" cy="526200"/>
              <a:chOff x="3130375" y="-210650"/>
              <a:chExt cx="1299300" cy="526200"/>
            </a:xfrm>
          </p:grpSpPr>
          <p:sp>
            <p:nvSpPr>
              <p:cNvPr id="210" name="Google Shape;210;p13"/>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3"/>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3"/>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3" name="Google Shape;213;p13"/>
            <p:cNvGrpSpPr/>
            <p:nvPr/>
          </p:nvGrpSpPr>
          <p:grpSpPr>
            <a:xfrm>
              <a:off x="7728150" y="4016475"/>
              <a:ext cx="330750" cy="55200"/>
              <a:chOff x="7632750" y="4032725"/>
              <a:chExt cx="330750" cy="55200"/>
            </a:xfrm>
          </p:grpSpPr>
          <p:sp>
            <p:nvSpPr>
              <p:cNvPr id="214" name="Google Shape;214;p13"/>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3"/>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3"/>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17" name="Google Shape;217;p1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18" name="Google Shape;218;p13"/>
          <p:cNvSpPr txBox="1"/>
          <p:nvPr>
            <p:ph idx="4"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219" name="Google Shape;219;p13"/>
          <p:cNvSpPr txBox="1"/>
          <p:nvPr>
            <p:ph idx="5"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 補充">
  <p:cSld name="TITLE_AND_BODY_1_4">
    <p:spTree>
      <p:nvGrpSpPr>
        <p:cNvPr id="220" name="Shape 220"/>
        <p:cNvGrpSpPr/>
        <p:nvPr/>
      </p:nvGrpSpPr>
      <p:grpSpPr>
        <a:xfrm>
          <a:off x="0" y="0"/>
          <a:ext cx="0" cy="0"/>
          <a:chOff x="0" y="0"/>
          <a:chExt cx="0" cy="0"/>
        </a:xfrm>
      </p:grpSpPr>
      <p:sp>
        <p:nvSpPr>
          <p:cNvPr id="221" name="Google Shape;221;p14"/>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4"/>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23" name="Google Shape;223;p14"/>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24" name="Google Shape;224;p14"/>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4"/>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4"/>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28" name="Google Shape;228;p1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229" name="Google Shape;229;p14"/>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 結尾">
  <p:cSld name="TITLE_AND_BODY_1_4_3">
    <p:spTree>
      <p:nvGrpSpPr>
        <p:cNvPr id="230" name="Shape 230"/>
        <p:cNvGrpSpPr/>
        <p:nvPr/>
      </p:nvGrpSpPr>
      <p:grpSpPr>
        <a:xfrm>
          <a:off x="0" y="0"/>
          <a:ext cx="0" cy="0"/>
          <a:chOff x="0" y="0"/>
          <a:chExt cx="0" cy="0"/>
        </a:xfrm>
      </p:grpSpPr>
      <p:sp>
        <p:nvSpPr>
          <p:cNvPr id="231" name="Google Shape;231;p15"/>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5"/>
          <p:cNvSpPr txBox="1"/>
          <p:nvPr>
            <p:ph idx="1" type="body"/>
          </p:nvPr>
        </p:nvSpPr>
        <p:spPr>
          <a:xfrm>
            <a:off x="715550" y="1267299"/>
            <a:ext cx="7713000" cy="41349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33" name="Google Shape;233;p15"/>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34" name="Google Shape;234;p15"/>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5"/>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5"/>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38" name="Google Shape;238;p15"/>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239" name="Google Shape;239;p15"/>
          <p:cNvSpPr txBox="1"/>
          <p:nvPr>
            <p:ph idx="3" type="subTitle"/>
          </p:nvPr>
        </p:nvSpPr>
        <p:spPr>
          <a:xfrm>
            <a:off x="715425" y="643600"/>
            <a:ext cx="7713000" cy="623700"/>
          </a:xfrm>
          <a:prstGeom prst="rect">
            <a:avLst/>
          </a:prstGeom>
        </p:spPr>
        <p:txBody>
          <a:bodyPr anchorCtr="0" anchor="t" bIns="91425" lIns="91425" spcFirstLastPara="1" rIns="91425" wrap="square" tIns="91425">
            <a:noAutofit/>
          </a:bodyPr>
          <a:lstStyle>
            <a:lvl1pPr lvl="0" algn="ctr">
              <a:spcBef>
                <a:spcPts val="1000"/>
              </a:spcBef>
              <a:spcAft>
                <a:spcPts val="0"/>
              </a:spcAft>
              <a:buClr>
                <a:srgbClr val="783F04"/>
              </a:buClr>
              <a:buSzPts val="2200"/>
              <a:buFont typeface="Lexend Medium"/>
              <a:buNone/>
              <a:defRPr>
                <a:solidFill>
                  <a:srgbClr val="783F04"/>
                </a:solidFill>
                <a:latin typeface="Lexend Medium"/>
                <a:ea typeface="Lexend Medium"/>
                <a:cs typeface="Lexend Medium"/>
                <a:sym typeface="Lexend Medium"/>
              </a:defRPr>
            </a:lvl1pPr>
            <a:lvl2pPr lvl="1">
              <a:spcBef>
                <a:spcPts val="1000"/>
              </a:spcBef>
              <a:spcAft>
                <a:spcPts val="0"/>
              </a:spcAft>
              <a:buSzPts val="2000"/>
              <a:buFont typeface="Lexend Medium"/>
              <a:buNone/>
              <a:defRPr>
                <a:latin typeface="Lexend Medium"/>
                <a:ea typeface="Lexend Medium"/>
                <a:cs typeface="Lexend Medium"/>
                <a:sym typeface="Lexend Medium"/>
              </a:defRPr>
            </a:lvl2pPr>
            <a:lvl3pPr lvl="2">
              <a:spcBef>
                <a:spcPts val="0"/>
              </a:spcBef>
              <a:spcAft>
                <a:spcPts val="0"/>
              </a:spcAft>
              <a:buSzPts val="1800"/>
              <a:buFont typeface="Lexend Medium"/>
              <a:buNone/>
              <a:defRPr>
                <a:latin typeface="Lexend Medium"/>
                <a:ea typeface="Lexend Medium"/>
                <a:cs typeface="Lexend Medium"/>
                <a:sym typeface="Lexend Medium"/>
              </a:defRPr>
            </a:lvl3pPr>
            <a:lvl4pPr lvl="3">
              <a:spcBef>
                <a:spcPts val="0"/>
              </a:spcBef>
              <a:spcAft>
                <a:spcPts val="0"/>
              </a:spcAft>
              <a:buSzPts val="1600"/>
              <a:buFont typeface="Lexend Medium"/>
              <a:buNone/>
              <a:defRPr>
                <a:latin typeface="Lexend Medium"/>
                <a:ea typeface="Lexend Medium"/>
                <a:cs typeface="Lexend Medium"/>
                <a:sym typeface="Lexend Medium"/>
              </a:defRPr>
            </a:lvl4pPr>
            <a:lvl5pPr lvl="4">
              <a:spcBef>
                <a:spcPts val="0"/>
              </a:spcBef>
              <a:spcAft>
                <a:spcPts val="0"/>
              </a:spcAft>
              <a:buSzPts val="1400"/>
              <a:buFont typeface="Lexend Medium"/>
              <a:buNone/>
              <a:defRPr>
                <a:latin typeface="Lexend Medium"/>
                <a:ea typeface="Lexend Medium"/>
                <a:cs typeface="Lexend Medium"/>
                <a:sym typeface="Lexend Medium"/>
              </a:defRPr>
            </a:lvl5pPr>
            <a:lvl6pPr lvl="5">
              <a:spcBef>
                <a:spcPts val="0"/>
              </a:spcBef>
              <a:spcAft>
                <a:spcPts val="0"/>
              </a:spcAft>
              <a:buSzPts val="1400"/>
              <a:buFont typeface="Lexend Medium"/>
              <a:buNone/>
              <a:defRPr>
                <a:latin typeface="Lexend Medium"/>
                <a:ea typeface="Lexend Medium"/>
                <a:cs typeface="Lexend Medium"/>
                <a:sym typeface="Lexend Medium"/>
              </a:defRPr>
            </a:lvl6pPr>
            <a:lvl7pPr lvl="6">
              <a:spcBef>
                <a:spcPts val="0"/>
              </a:spcBef>
              <a:spcAft>
                <a:spcPts val="0"/>
              </a:spcAft>
              <a:buSzPts val="1400"/>
              <a:buFont typeface="Lexend Medium"/>
              <a:buNone/>
              <a:defRPr>
                <a:latin typeface="Lexend Medium"/>
                <a:ea typeface="Lexend Medium"/>
                <a:cs typeface="Lexend Medium"/>
                <a:sym typeface="Lexend Medium"/>
              </a:defRPr>
            </a:lvl7pPr>
            <a:lvl8pPr lvl="7">
              <a:spcBef>
                <a:spcPts val="0"/>
              </a:spcBef>
              <a:spcAft>
                <a:spcPts val="0"/>
              </a:spcAft>
              <a:buSzPts val="1400"/>
              <a:buFont typeface="Lexend Medium"/>
              <a:buNone/>
              <a:defRPr>
                <a:latin typeface="Lexend Medium"/>
                <a:ea typeface="Lexend Medium"/>
                <a:cs typeface="Lexend Medium"/>
                <a:sym typeface="Lexend Medium"/>
              </a:defRPr>
            </a:lvl8pPr>
            <a:lvl9pPr lvl="8">
              <a:spcBef>
                <a:spcPts val="0"/>
              </a:spcBef>
              <a:spcAft>
                <a:spcPts val="0"/>
              </a:spcAft>
              <a:buSzPts val="1400"/>
              <a:buFont typeface="Lexend Medium"/>
              <a:buNone/>
              <a:defRPr>
                <a:latin typeface="Lexend Medium"/>
                <a:ea typeface="Lexend Medium"/>
                <a:cs typeface="Lexend Medium"/>
                <a:sym typeface="Lexend Medium"/>
              </a:defRPr>
            </a:lvl9pPr>
          </a:lstStyle>
          <a:p/>
        </p:txBody>
      </p:sp>
      <p:sp>
        <p:nvSpPr>
          <p:cNvPr id="240" name="Google Shape;240;p15"/>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文字為主">
  <p:cSld name="TITLE_AND_BODY_1_4_2">
    <p:bg>
      <p:bgPr>
        <a:solidFill>
          <a:schemeClr val="dk1"/>
        </a:solidFill>
      </p:bgPr>
    </p:bg>
    <p:spTree>
      <p:nvGrpSpPr>
        <p:cNvPr id="241" name="Shape 241"/>
        <p:cNvGrpSpPr/>
        <p:nvPr/>
      </p:nvGrpSpPr>
      <p:grpSpPr>
        <a:xfrm>
          <a:off x="0" y="0"/>
          <a:ext cx="0" cy="0"/>
          <a:chOff x="0" y="0"/>
          <a:chExt cx="0" cy="0"/>
        </a:xfrm>
      </p:grpSpPr>
      <p:sp>
        <p:nvSpPr>
          <p:cNvPr id="242" name="Google Shape;242;p16"/>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Clr>
                <a:srgbClr val="FFFFFF"/>
              </a:buClr>
              <a:buSzPts val="2200"/>
              <a:buChar char="●"/>
              <a:defRPr>
                <a:solidFill>
                  <a:srgbClr val="FFFFFF"/>
                </a:solidFill>
              </a:defRPr>
            </a:lvl1pPr>
            <a:lvl2pPr indent="-355600" lvl="1" marL="914400" rtl="0">
              <a:spcBef>
                <a:spcPts val="1000"/>
              </a:spcBef>
              <a:spcAft>
                <a:spcPts val="0"/>
              </a:spcAft>
              <a:buClr>
                <a:srgbClr val="FFFFFF"/>
              </a:buClr>
              <a:buSzPts val="2000"/>
              <a:buChar char="○"/>
              <a:defRPr>
                <a:solidFill>
                  <a:srgbClr val="FFFFFF"/>
                </a:solidFill>
              </a:defRPr>
            </a:lvl2pPr>
            <a:lvl3pPr indent="-342900" lvl="2" marL="1371600" rtl="0">
              <a:spcBef>
                <a:spcPts val="0"/>
              </a:spcBef>
              <a:spcAft>
                <a:spcPts val="0"/>
              </a:spcAft>
              <a:buClr>
                <a:srgbClr val="FFFFFF"/>
              </a:buClr>
              <a:buSzPts val="1800"/>
              <a:buChar char="■"/>
              <a:defRPr>
                <a:solidFill>
                  <a:srgbClr val="FFFFFF"/>
                </a:solidFill>
              </a:defRPr>
            </a:lvl3pPr>
            <a:lvl4pPr indent="-330200" lvl="3" marL="1828800" rtl="0">
              <a:spcBef>
                <a:spcPts val="0"/>
              </a:spcBef>
              <a:spcAft>
                <a:spcPts val="0"/>
              </a:spcAft>
              <a:buClr>
                <a:srgbClr val="FFFFFF"/>
              </a:buClr>
              <a:buSzPts val="1600"/>
              <a:buChar char="●"/>
              <a:defRPr>
                <a:solidFill>
                  <a:srgbClr val="FFFFFF"/>
                </a:solidFill>
              </a:defRPr>
            </a:lvl4pPr>
            <a:lvl5pPr indent="-317500" lvl="4" marL="2286000" rtl="0">
              <a:spcBef>
                <a:spcPts val="0"/>
              </a:spcBef>
              <a:spcAft>
                <a:spcPts val="0"/>
              </a:spcAft>
              <a:buClr>
                <a:srgbClr val="FFFFFF"/>
              </a:buClr>
              <a:buSzPts val="1400"/>
              <a:buChar char="○"/>
              <a:defRPr>
                <a:solidFill>
                  <a:srgbClr val="FFFFFF"/>
                </a:solidFill>
              </a:defRPr>
            </a:lvl5pPr>
            <a:lvl6pPr indent="-317500" lvl="5" marL="2743200" rtl="0">
              <a:spcBef>
                <a:spcPts val="0"/>
              </a:spcBef>
              <a:spcAft>
                <a:spcPts val="0"/>
              </a:spcAft>
              <a:buClr>
                <a:srgbClr val="FFFFFF"/>
              </a:buClr>
              <a:buSzPts val="1400"/>
              <a:buChar char="■"/>
              <a:defRPr>
                <a:solidFill>
                  <a:srgbClr val="FFFFFF"/>
                </a:solidFill>
              </a:defRPr>
            </a:lvl6pPr>
            <a:lvl7pPr indent="-317500" lvl="6" marL="3200400" rtl="0">
              <a:spcBef>
                <a:spcPts val="0"/>
              </a:spcBef>
              <a:spcAft>
                <a:spcPts val="0"/>
              </a:spcAft>
              <a:buClr>
                <a:srgbClr val="FFFFFF"/>
              </a:buClr>
              <a:buSzPts val="1400"/>
              <a:buChar char="●"/>
              <a:defRPr>
                <a:solidFill>
                  <a:srgbClr val="FFFFFF"/>
                </a:solidFill>
              </a:defRPr>
            </a:lvl7pPr>
            <a:lvl8pPr indent="-317500" lvl="7" marL="3657600" rtl="0">
              <a:spcBef>
                <a:spcPts val="0"/>
              </a:spcBef>
              <a:spcAft>
                <a:spcPts val="0"/>
              </a:spcAft>
              <a:buClr>
                <a:srgbClr val="FFFFFF"/>
              </a:buClr>
              <a:buSzPts val="1400"/>
              <a:buChar char="○"/>
              <a:defRPr>
                <a:solidFill>
                  <a:srgbClr val="FFFFFF"/>
                </a:solidFill>
              </a:defRPr>
            </a:lvl8pPr>
            <a:lvl9pPr indent="-317500" lvl="8" marL="4114800" rtl="0">
              <a:spcBef>
                <a:spcPts val="0"/>
              </a:spcBef>
              <a:spcAft>
                <a:spcPts val="0"/>
              </a:spcAft>
              <a:buClr>
                <a:srgbClr val="FFFFFF"/>
              </a:buClr>
              <a:buSzPts val="1400"/>
              <a:buChar char="■"/>
              <a:defRPr>
                <a:solidFill>
                  <a:srgbClr val="FFFFFF"/>
                </a:solidFill>
              </a:defRPr>
            </a:lvl9pPr>
          </a:lstStyle>
          <a:p/>
        </p:txBody>
      </p:sp>
      <p:sp>
        <p:nvSpPr>
          <p:cNvPr id="243" name="Google Shape;243;p16"/>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rtl="0" algn="ctr">
              <a:spcBef>
                <a:spcPts val="0"/>
              </a:spcBef>
              <a:spcAft>
                <a:spcPts val="0"/>
              </a:spcAft>
              <a:buClr>
                <a:srgbClr val="FFFFFF"/>
              </a:buClr>
              <a:buSzPts val="3200"/>
              <a:buNone/>
              <a:defRPr sz="3200">
                <a:solidFill>
                  <a:srgbClr val="FFFFFF"/>
                </a:solidFill>
              </a:defRPr>
            </a:lvl1pPr>
            <a:lvl2pPr lvl="1" rtl="0" algn="l">
              <a:spcBef>
                <a:spcPts val="0"/>
              </a:spcBef>
              <a:spcAft>
                <a:spcPts val="0"/>
              </a:spcAft>
              <a:buClr>
                <a:srgbClr val="FFFFFF"/>
              </a:buClr>
              <a:buSzPts val="3200"/>
              <a:buNone/>
              <a:defRPr>
                <a:solidFill>
                  <a:srgbClr val="FFFFFF"/>
                </a:solidFill>
              </a:defRPr>
            </a:lvl2pPr>
            <a:lvl3pPr lvl="2" rtl="0" algn="l">
              <a:spcBef>
                <a:spcPts val="0"/>
              </a:spcBef>
              <a:spcAft>
                <a:spcPts val="0"/>
              </a:spcAft>
              <a:buClr>
                <a:srgbClr val="FFFFFF"/>
              </a:buClr>
              <a:buSzPts val="3200"/>
              <a:buNone/>
              <a:defRPr>
                <a:solidFill>
                  <a:srgbClr val="FFFFFF"/>
                </a:solidFill>
              </a:defRPr>
            </a:lvl3pPr>
            <a:lvl4pPr lvl="3" rtl="0" algn="l">
              <a:spcBef>
                <a:spcPts val="0"/>
              </a:spcBef>
              <a:spcAft>
                <a:spcPts val="0"/>
              </a:spcAft>
              <a:buClr>
                <a:srgbClr val="FFFFFF"/>
              </a:buClr>
              <a:buSzPts val="3200"/>
              <a:buNone/>
              <a:defRPr>
                <a:solidFill>
                  <a:srgbClr val="FFFFFF"/>
                </a:solidFill>
              </a:defRPr>
            </a:lvl4pPr>
            <a:lvl5pPr lvl="4" rtl="0" algn="l">
              <a:spcBef>
                <a:spcPts val="0"/>
              </a:spcBef>
              <a:spcAft>
                <a:spcPts val="0"/>
              </a:spcAft>
              <a:buClr>
                <a:srgbClr val="FFFFFF"/>
              </a:buClr>
              <a:buSzPts val="3200"/>
              <a:buNone/>
              <a:defRPr>
                <a:solidFill>
                  <a:srgbClr val="FFFFFF"/>
                </a:solidFill>
              </a:defRPr>
            </a:lvl5pPr>
            <a:lvl6pPr lvl="5" rtl="0" algn="l">
              <a:spcBef>
                <a:spcPts val="0"/>
              </a:spcBef>
              <a:spcAft>
                <a:spcPts val="0"/>
              </a:spcAft>
              <a:buClr>
                <a:srgbClr val="FFFFFF"/>
              </a:buClr>
              <a:buSzPts val="3200"/>
              <a:buNone/>
              <a:defRPr>
                <a:solidFill>
                  <a:srgbClr val="FFFFFF"/>
                </a:solidFill>
              </a:defRPr>
            </a:lvl6pPr>
            <a:lvl7pPr lvl="6" rtl="0" algn="l">
              <a:spcBef>
                <a:spcPts val="0"/>
              </a:spcBef>
              <a:spcAft>
                <a:spcPts val="0"/>
              </a:spcAft>
              <a:buClr>
                <a:srgbClr val="FFFFFF"/>
              </a:buClr>
              <a:buSzPts val="3200"/>
              <a:buNone/>
              <a:defRPr>
                <a:solidFill>
                  <a:srgbClr val="FFFFFF"/>
                </a:solidFill>
              </a:defRPr>
            </a:lvl7pPr>
            <a:lvl8pPr lvl="7" rtl="0" algn="l">
              <a:spcBef>
                <a:spcPts val="0"/>
              </a:spcBef>
              <a:spcAft>
                <a:spcPts val="0"/>
              </a:spcAft>
              <a:buClr>
                <a:srgbClr val="FFFFFF"/>
              </a:buClr>
              <a:buSzPts val="3200"/>
              <a:buNone/>
              <a:defRPr>
                <a:solidFill>
                  <a:srgbClr val="FFFFFF"/>
                </a:solidFill>
              </a:defRPr>
            </a:lvl8pPr>
            <a:lvl9pPr lvl="8" rtl="0" algn="l">
              <a:spcBef>
                <a:spcPts val="0"/>
              </a:spcBef>
              <a:spcAft>
                <a:spcPts val="0"/>
              </a:spcAft>
              <a:buClr>
                <a:srgbClr val="FFFFFF"/>
              </a:buClr>
              <a:buSzPts val="3200"/>
              <a:buNone/>
              <a:defRPr>
                <a:solidFill>
                  <a:srgbClr val="FFFFFF"/>
                </a:solidFill>
              </a:defRPr>
            </a:lvl9pPr>
          </a:lstStyle>
          <a:p/>
        </p:txBody>
      </p:sp>
      <p:sp>
        <p:nvSpPr>
          <p:cNvPr id="244" name="Google Shape;244;p16"/>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6"/>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6"/>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48" name="Google Shape;248;p1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D9D9D9"/>
              </a:buClr>
              <a:buSzPts val="1000"/>
              <a:buChar char="●"/>
              <a:defRPr sz="1000">
                <a:solidFill>
                  <a:srgbClr val="D9D9D9"/>
                </a:solidFill>
              </a:defRPr>
            </a:lvl1pPr>
            <a:lvl2pPr indent="-292100" lvl="1" marL="914400" rtl="0" algn="r">
              <a:lnSpc>
                <a:spcPct val="100000"/>
              </a:lnSpc>
              <a:spcBef>
                <a:spcPts val="0"/>
              </a:spcBef>
              <a:spcAft>
                <a:spcPts val="0"/>
              </a:spcAft>
              <a:buClr>
                <a:srgbClr val="D9D9D9"/>
              </a:buClr>
              <a:buSzPts val="1000"/>
              <a:buChar char="○"/>
              <a:defRPr sz="1000">
                <a:solidFill>
                  <a:srgbClr val="D9D9D9"/>
                </a:solidFill>
              </a:defRPr>
            </a:lvl2pPr>
            <a:lvl3pPr indent="-292100" lvl="2" marL="1371600" rtl="0" algn="r">
              <a:lnSpc>
                <a:spcPct val="100000"/>
              </a:lnSpc>
              <a:spcBef>
                <a:spcPts val="0"/>
              </a:spcBef>
              <a:spcAft>
                <a:spcPts val="0"/>
              </a:spcAft>
              <a:buClr>
                <a:srgbClr val="D9D9D9"/>
              </a:buClr>
              <a:buSzPts val="1000"/>
              <a:buChar char="■"/>
              <a:defRPr sz="1000">
                <a:solidFill>
                  <a:srgbClr val="D9D9D9"/>
                </a:solidFill>
              </a:defRPr>
            </a:lvl3pPr>
            <a:lvl4pPr indent="-292100" lvl="3" marL="1828800" rtl="0" algn="r">
              <a:lnSpc>
                <a:spcPct val="100000"/>
              </a:lnSpc>
              <a:spcBef>
                <a:spcPts val="0"/>
              </a:spcBef>
              <a:spcAft>
                <a:spcPts val="0"/>
              </a:spcAft>
              <a:buClr>
                <a:srgbClr val="D9D9D9"/>
              </a:buClr>
              <a:buSzPts val="1000"/>
              <a:buChar char="●"/>
              <a:defRPr sz="1000">
                <a:solidFill>
                  <a:srgbClr val="D9D9D9"/>
                </a:solidFill>
              </a:defRPr>
            </a:lvl4pPr>
            <a:lvl5pPr indent="-292100" lvl="4" marL="2286000" rtl="0" algn="r">
              <a:lnSpc>
                <a:spcPct val="100000"/>
              </a:lnSpc>
              <a:spcBef>
                <a:spcPts val="0"/>
              </a:spcBef>
              <a:spcAft>
                <a:spcPts val="0"/>
              </a:spcAft>
              <a:buClr>
                <a:srgbClr val="D9D9D9"/>
              </a:buClr>
              <a:buSzPts val="1000"/>
              <a:buChar char="○"/>
              <a:defRPr sz="1000">
                <a:solidFill>
                  <a:srgbClr val="D9D9D9"/>
                </a:solidFill>
              </a:defRPr>
            </a:lvl5pPr>
            <a:lvl6pPr indent="-292100" lvl="5" marL="2743200" rtl="0" algn="r">
              <a:lnSpc>
                <a:spcPct val="100000"/>
              </a:lnSpc>
              <a:spcBef>
                <a:spcPts val="0"/>
              </a:spcBef>
              <a:spcAft>
                <a:spcPts val="0"/>
              </a:spcAft>
              <a:buClr>
                <a:srgbClr val="D9D9D9"/>
              </a:buClr>
              <a:buSzPts val="1000"/>
              <a:buChar char="■"/>
              <a:defRPr sz="1000">
                <a:solidFill>
                  <a:srgbClr val="D9D9D9"/>
                </a:solidFill>
              </a:defRPr>
            </a:lvl6pPr>
            <a:lvl7pPr indent="-292100" lvl="6" marL="3200400" rtl="0" algn="r">
              <a:lnSpc>
                <a:spcPct val="100000"/>
              </a:lnSpc>
              <a:spcBef>
                <a:spcPts val="0"/>
              </a:spcBef>
              <a:spcAft>
                <a:spcPts val="0"/>
              </a:spcAft>
              <a:buClr>
                <a:srgbClr val="D9D9D9"/>
              </a:buClr>
              <a:buSzPts val="1000"/>
              <a:buChar char="●"/>
              <a:defRPr sz="1000">
                <a:solidFill>
                  <a:srgbClr val="D9D9D9"/>
                </a:solidFill>
              </a:defRPr>
            </a:lvl7pPr>
            <a:lvl8pPr indent="-292100" lvl="7" marL="3657600" rtl="0" algn="r">
              <a:lnSpc>
                <a:spcPct val="100000"/>
              </a:lnSpc>
              <a:spcBef>
                <a:spcPts val="0"/>
              </a:spcBef>
              <a:spcAft>
                <a:spcPts val="0"/>
              </a:spcAft>
              <a:buClr>
                <a:srgbClr val="D9D9D9"/>
              </a:buClr>
              <a:buSzPts val="1000"/>
              <a:buChar char="○"/>
              <a:defRPr sz="1000">
                <a:solidFill>
                  <a:srgbClr val="D9D9D9"/>
                </a:solidFill>
              </a:defRPr>
            </a:lvl8pPr>
            <a:lvl9pPr indent="-292100" lvl="8" marL="4114800" rtl="0" algn="r">
              <a:lnSpc>
                <a:spcPct val="100000"/>
              </a:lnSpc>
              <a:spcBef>
                <a:spcPts val="0"/>
              </a:spcBef>
              <a:spcAft>
                <a:spcPts val="0"/>
              </a:spcAft>
              <a:buClr>
                <a:srgbClr val="D9D9D9"/>
              </a:buClr>
              <a:buSzPts val="1000"/>
              <a:buChar char="■"/>
              <a:defRPr sz="1000">
                <a:solidFill>
                  <a:srgbClr val="D9D9D9"/>
                </a:solidFill>
              </a:defRPr>
            </a:lvl9pPr>
          </a:lstStyle>
          <a:p/>
        </p:txBody>
      </p:sp>
      <p:sp>
        <p:nvSpPr>
          <p:cNvPr id="249" name="Google Shape;249;p16"/>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白底大字">
  <p:cSld name="TITLE_AND_BODY_1_4_1">
    <p:spTree>
      <p:nvGrpSpPr>
        <p:cNvPr id="250" name="Shape 250"/>
        <p:cNvGrpSpPr/>
        <p:nvPr/>
      </p:nvGrpSpPr>
      <p:grpSpPr>
        <a:xfrm>
          <a:off x="0" y="0"/>
          <a:ext cx="0" cy="0"/>
          <a:chOff x="0" y="0"/>
          <a:chExt cx="0" cy="0"/>
        </a:xfrm>
      </p:grpSpPr>
      <p:sp>
        <p:nvSpPr>
          <p:cNvPr id="251" name="Google Shape;251;p17"/>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7"/>
          <p:cNvSpPr txBox="1"/>
          <p:nvPr>
            <p:ph idx="1" type="body"/>
          </p:nvPr>
        </p:nvSpPr>
        <p:spPr>
          <a:xfrm>
            <a:off x="715550" y="643598"/>
            <a:ext cx="7713000" cy="2473500"/>
          </a:xfrm>
          <a:prstGeom prst="rect">
            <a:avLst/>
          </a:prstGeom>
        </p:spPr>
        <p:txBody>
          <a:bodyPr anchorCtr="0" anchor="b" bIns="91425" lIns="91425" spcFirstLastPara="1" rIns="91425" wrap="square" tIns="91425">
            <a:noAutofit/>
          </a:bodyPr>
          <a:lstStyle>
            <a:lvl1pPr indent="-457200" lvl="0" marL="457200" rtl="0" algn="ctr">
              <a:spcBef>
                <a:spcPts val="1000"/>
              </a:spcBef>
              <a:spcAft>
                <a:spcPts val="0"/>
              </a:spcAft>
              <a:buSzPts val="3600"/>
              <a:buChar char="●"/>
              <a:defRPr sz="3600"/>
            </a:lvl1pPr>
            <a:lvl2pPr indent="-355600" lvl="1" marL="914400" rtl="0" algn="ctr">
              <a:spcBef>
                <a:spcPts val="1000"/>
              </a:spcBef>
              <a:spcAft>
                <a:spcPts val="0"/>
              </a:spcAft>
              <a:buSzPts val="2000"/>
              <a:buChar char="○"/>
              <a:defRPr/>
            </a:lvl2pPr>
            <a:lvl3pPr indent="-342900" lvl="2" marL="1371600" rtl="0" algn="ctr">
              <a:spcBef>
                <a:spcPts val="0"/>
              </a:spcBef>
              <a:spcAft>
                <a:spcPts val="0"/>
              </a:spcAft>
              <a:buSzPts val="1800"/>
              <a:buChar char="■"/>
              <a:defRPr/>
            </a:lvl3pPr>
            <a:lvl4pPr indent="-330200" lvl="3" marL="1828800" rtl="0" algn="ctr">
              <a:spcBef>
                <a:spcPts val="0"/>
              </a:spcBef>
              <a:spcAft>
                <a:spcPts val="0"/>
              </a:spcAft>
              <a:buSzPts val="16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253" name="Google Shape;253;p17"/>
          <p:cNvSpPr txBox="1"/>
          <p:nvPr>
            <p:ph type="title"/>
          </p:nvPr>
        </p:nvSpPr>
        <p:spPr>
          <a:xfrm>
            <a:off x="715550" y="3117154"/>
            <a:ext cx="7713000" cy="950700"/>
          </a:xfrm>
          <a:prstGeom prst="rect">
            <a:avLst/>
          </a:prstGeom>
        </p:spPr>
        <p:txBody>
          <a:bodyPr anchorCtr="0" anchor="t" bIns="91425" lIns="91425" spcFirstLastPara="1" rIns="91425" wrap="square" tIns="0">
            <a:noAutofit/>
          </a:bodyPr>
          <a:lstStyle>
            <a:lvl1pPr lvl="0" rtl="0" algn="ctr">
              <a:spcBef>
                <a:spcPts val="0"/>
              </a:spcBef>
              <a:spcAft>
                <a:spcPts val="0"/>
              </a:spcAft>
              <a:buSzPts val="7200"/>
              <a:buNone/>
              <a:defRPr sz="7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54" name="Google Shape;254;p17"/>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7"/>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7"/>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58" name="Google Shape;258;p1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259" name="Google Shape;259;p17"/>
          <p:cNvSpPr txBox="1"/>
          <p:nvPr>
            <p:ph idx="3" type="body"/>
          </p:nvPr>
        </p:nvSpPr>
        <p:spPr>
          <a:xfrm>
            <a:off x="715550" y="3929198"/>
            <a:ext cx="7713000" cy="2473500"/>
          </a:xfrm>
          <a:prstGeom prst="rect">
            <a:avLst/>
          </a:prstGeom>
        </p:spPr>
        <p:txBody>
          <a:bodyPr anchorCtr="0" anchor="t" bIns="91425" lIns="91425" spcFirstLastPara="1" rIns="91425" wrap="square" tIns="91425">
            <a:noAutofit/>
          </a:bodyPr>
          <a:lstStyle>
            <a:lvl1pPr indent="-457200" lvl="0" marL="457200" rtl="0" algn="ctr">
              <a:spcBef>
                <a:spcPts val="1000"/>
              </a:spcBef>
              <a:spcAft>
                <a:spcPts val="0"/>
              </a:spcAft>
              <a:buSzPts val="3600"/>
              <a:buChar char="●"/>
              <a:defRPr sz="3600"/>
            </a:lvl1pPr>
            <a:lvl2pPr indent="-355600" lvl="1" marL="914400" rtl="0" algn="ctr">
              <a:spcBef>
                <a:spcPts val="1000"/>
              </a:spcBef>
              <a:spcAft>
                <a:spcPts val="0"/>
              </a:spcAft>
              <a:buSzPts val="2000"/>
              <a:buChar char="○"/>
              <a:defRPr/>
            </a:lvl2pPr>
            <a:lvl3pPr indent="-342900" lvl="2" marL="1371600" rtl="0" algn="ctr">
              <a:spcBef>
                <a:spcPts val="0"/>
              </a:spcBef>
              <a:spcAft>
                <a:spcPts val="0"/>
              </a:spcAft>
              <a:buSzPts val="1800"/>
              <a:buChar char="■"/>
              <a:defRPr/>
            </a:lvl3pPr>
            <a:lvl4pPr indent="-330200" lvl="3" marL="1828800" rtl="0" algn="ctr">
              <a:spcBef>
                <a:spcPts val="0"/>
              </a:spcBef>
              <a:spcAft>
                <a:spcPts val="0"/>
              </a:spcAft>
              <a:buSzPts val="16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260" name="Google Shape;260;p17"/>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大字">
  <p:cSld name="BIG_NUMBER_1_1">
    <p:bg>
      <p:bgPr>
        <a:solidFill>
          <a:schemeClr val="dk1"/>
        </a:solidFill>
      </p:bgPr>
    </p:bg>
    <p:spTree>
      <p:nvGrpSpPr>
        <p:cNvPr id="261" name="Shape 261"/>
        <p:cNvGrpSpPr/>
        <p:nvPr/>
      </p:nvGrpSpPr>
      <p:grpSpPr>
        <a:xfrm>
          <a:off x="0" y="0"/>
          <a:ext cx="0" cy="0"/>
          <a:chOff x="0" y="0"/>
          <a:chExt cx="0" cy="0"/>
        </a:xfrm>
      </p:grpSpPr>
      <p:sp>
        <p:nvSpPr>
          <p:cNvPr id="262" name="Google Shape;262;p18"/>
          <p:cNvSpPr txBox="1"/>
          <p:nvPr>
            <p:ph hasCustomPrompt="1" type="title"/>
          </p:nvPr>
        </p:nvSpPr>
        <p:spPr>
          <a:xfrm>
            <a:off x="1107050" y="2049075"/>
            <a:ext cx="6930000" cy="2304000"/>
          </a:xfrm>
          <a:prstGeom prst="rect">
            <a:avLst/>
          </a:prstGeom>
        </p:spPr>
        <p:txBody>
          <a:bodyPr anchorCtr="0" anchor="ctr" bIns="91425" lIns="91425" spcFirstLastPara="1" rIns="91425" wrap="square" tIns="0">
            <a:noAutofit/>
          </a:bodyPr>
          <a:lstStyle>
            <a:lvl1pPr lvl="0" rtl="0" algn="ctr">
              <a:spcBef>
                <a:spcPts val="0"/>
              </a:spcBef>
              <a:spcAft>
                <a:spcPts val="0"/>
              </a:spcAft>
              <a:buClr>
                <a:schemeClr val="accent6"/>
              </a:buClr>
              <a:buSzPts val="5200"/>
              <a:buNone/>
              <a:defRPr sz="5200">
                <a:solidFill>
                  <a:schemeClr val="accent6"/>
                </a:solidFill>
              </a:defRPr>
            </a:lvl1pPr>
            <a:lvl2pPr lvl="1" rtl="0" algn="ctr">
              <a:spcBef>
                <a:spcPts val="0"/>
              </a:spcBef>
              <a:spcAft>
                <a:spcPts val="0"/>
              </a:spcAft>
              <a:buClr>
                <a:schemeClr val="accent6"/>
              </a:buClr>
              <a:buSzPts val="5200"/>
              <a:buNone/>
              <a:defRPr sz="5200">
                <a:solidFill>
                  <a:schemeClr val="accent6"/>
                </a:solidFill>
              </a:defRPr>
            </a:lvl2pPr>
            <a:lvl3pPr lvl="2" rtl="0" algn="ctr">
              <a:spcBef>
                <a:spcPts val="0"/>
              </a:spcBef>
              <a:spcAft>
                <a:spcPts val="0"/>
              </a:spcAft>
              <a:buClr>
                <a:schemeClr val="accent6"/>
              </a:buClr>
              <a:buSzPts val="5200"/>
              <a:buNone/>
              <a:defRPr sz="5200">
                <a:solidFill>
                  <a:schemeClr val="accent6"/>
                </a:solidFill>
              </a:defRPr>
            </a:lvl3pPr>
            <a:lvl4pPr lvl="3" rtl="0" algn="ctr">
              <a:spcBef>
                <a:spcPts val="0"/>
              </a:spcBef>
              <a:spcAft>
                <a:spcPts val="0"/>
              </a:spcAft>
              <a:buClr>
                <a:schemeClr val="accent6"/>
              </a:buClr>
              <a:buSzPts val="5200"/>
              <a:buNone/>
              <a:defRPr sz="5200">
                <a:solidFill>
                  <a:schemeClr val="accent6"/>
                </a:solidFill>
              </a:defRPr>
            </a:lvl4pPr>
            <a:lvl5pPr lvl="4" rtl="0" algn="ctr">
              <a:spcBef>
                <a:spcPts val="0"/>
              </a:spcBef>
              <a:spcAft>
                <a:spcPts val="0"/>
              </a:spcAft>
              <a:buClr>
                <a:schemeClr val="accent6"/>
              </a:buClr>
              <a:buSzPts val="5200"/>
              <a:buNone/>
              <a:defRPr sz="5200">
                <a:solidFill>
                  <a:schemeClr val="accent6"/>
                </a:solidFill>
              </a:defRPr>
            </a:lvl5pPr>
            <a:lvl6pPr lvl="5" rtl="0" algn="ctr">
              <a:spcBef>
                <a:spcPts val="0"/>
              </a:spcBef>
              <a:spcAft>
                <a:spcPts val="0"/>
              </a:spcAft>
              <a:buClr>
                <a:schemeClr val="accent6"/>
              </a:buClr>
              <a:buSzPts val="5200"/>
              <a:buNone/>
              <a:defRPr sz="5200">
                <a:solidFill>
                  <a:schemeClr val="accent6"/>
                </a:solidFill>
              </a:defRPr>
            </a:lvl6pPr>
            <a:lvl7pPr lvl="6" rtl="0" algn="ctr">
              <a:spcBef>
                <a:spcPts val="0"/>
              </a:spcBef>
              <a:spcAft>
                <a:spcPts val="0"/>
              </a:spcAft>
              <a:buClr>
                <a:schemeClr val="accent6"/>
              </a:buClr>
              <a:buSzPts val="5200"/>
              <a:buNone/>
              <a:defRPr sz="5200">
                <a:solidFill>
                  <a:schemeClr val="accent6"/>
                </a:solidFill>
              </a:defRPr>
            </a:lvl7pPr>
            <a:lvl8pPr lvl="7" rtl="0" algn="ctr">
              <a:spcBef>
                <a:spcPts val="0"/>
              </a:spcBef>
              <a:spcAft>
                <a:spcPts val="0"/>
              </a:spcAft>
              <a:buClr>
                <a:schemeClr val="accent6"/>
              </a:buClr>
              <a:buSzPts val="5200"/>
              <a:buNone/>
              <a:defRPr sz="5200">
                <a:solidFill>
                  <a:schemeClr val="accent6"/>
                </a:solidFill>
              </a:defRPr>
            </a:lvl8pPr>
            <a:lvl9pPr lvl="8" rtl="0" algn="ctr">
              <a:spcBef>
                <a:spcPts val="0"/>
              </a:spcBef>
              <a:spcAft>
                <a:spcPts val="0"/>
              </a:spcAft>
              <a:buClr>
                <a:schemeClr val="accent6"/>
              </a:buClr>
              <a:buSzPts val="5200"/>
              <a:buNone/>
              <a:defRPr sz="5200">
                <a:solidFill>
                  <a:schemeClr val="accent6"/>
                </a:solidFill>
              </a:defRPr>
            </a:lvl9pPr>
          </a:lstStyle>
          <a:p>
            <a:r>
              <a:t>xx%</a:t>
            </a:r>
          </a:p>
        </p:txBody>
      </p:sp>
      <p:sp>
        <p:nvSpPr>
          <p:cNvPr id="263" name="Google Shape;263;p18"/>
          <p:cNvSpPr txBox="1"/>
          <p:nvPr>
            <p:ph idx="1" type="subTitle"/>
          </p:nvPr>
        </p:nvSpPr>
        <p:spPr>
          <a:xfrm>
            <a:off x="2216400" y="4352917"/>
            <a:ext cx="4711200" cy="456000"/>
          </a:xfrm>
          <a:prstGeom prst="rect">
            <a:avLst/>
          </a:prstGeom>
        </p:spPr>
        <p:txBody>
          <a:bodyPr anchorCtr="0" anchor="t" bIns="91425" lIns="91425" spcFirstLastPara="1" rIns="91425" wrap="square" tIns="91425">
            <a:noAutofit/>
          </a:bodyPr>
          <a:lstStyle>
            <a:lvl1pPr lvl="0" rtl="0" algn="ctr">
              <a:lnSpc>
                <a:spcPct val="100000"/>
              </a:lnSpc>
              <a:spcBef>
                <a:spcPts val="1000"/>
              </a:spcBef>
              <a:spcAft>
                <a:spcPts val="0"/>
              </a:spcAft>
              <a:buSzPts val="2200"/>
              <a:buNone/>
              <a:defRPr sz="1600"/>
            </a:lvl1pPr>
            <a:lvl2pPr lvl="1" rtl="0">
              <a:spcBef>
                <a:spcPts val="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4" name="Google Shape;264;p18"/>
          <p:cNvSpPr txBox="1"/>
          <p:nvPr>
            <p:ph idx="2" type="subTitle"/>
          </p:nvPr>
        </p:nvSpPr>
        <p:spPr>
          <a:xfrm>
            <a:off x="611675" y="463717"/>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265" name="Google Shape;265;p18"/>
          <p:cNvGrpSpPr/>
          <p:nvPr/>
        </p:nvGrpSpPr>
        <p:grpSpPr>
          <a:xfrm>
            <a:off x="2143296" y="319664"/>
            <a:ext cx="5955157" cy="483582"/>
            <a:chOff x="2143296" y="651793"/>
            <a:chExt cx="5955157" cy="362696"/>
          </a:xfrm>
        </p:grpSpPr>
        <p:cxnSp>
          <p:nvCxnSpPr>
            <p:cNvPr id="266" name="Google Shape;266;p18"/>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267" name="Google Shape;267;p18"/>
            <p:cNvGrpSpPr/>
            <p:nvPr/>
          </p:nvGrpSpPr>
          <p:grpSpPr>
            <a:xfrm rot="-5400000">
              <a:off x="7826311" y="742347"/>
              <a:ext cx="362696" cy="181588"/>
              <a:chOff x="5733900" y="3128019"/>
              <a:chExt cx="1376978" cy="689400"/>
            </a:xfrm>
          </p:grpSpPr>
          <p:sp>
            <p:nvSpPr>
              <p:cNvPr id="268" name="Google Shape;268;p18"/>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8"/>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70" name="Google Shape;270;p18"/>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8"/>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8"/>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74" name="Google Shape;274;p1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1pPr>
            <a:lvl2pPr lvl="1"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2pPr>
            <a:lvl3pPr lvl="2"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3pPr>
            <a:lvl4pPr lvl="3"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4pPr>
            <a:lvl5pPr lvl="4"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5pPr>
            <a:lvl6pPr lvl="5"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6pPr>
            <a:lvl7pPr lvl="6"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7pPr>
            <a:lvl8pPr lvl="7"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8pPr>
            <a:lvl9pPr lvl="8" rtl="0">
              <a:spcBef>
                <a:spcPts val="0"/>
              </a:spcBef>
              <a:spcAft>
                <a:spcPts val="0"/>
              </a:spcAft>
              <a:buClr>
                <a:srgbClr val="FFFFFF"/>
              </a:buClr>
              <a:buSzPts val="1000"/>
              <a:buFont typeface="Lexend"/>
              <a:buNone/>
              <a:defRPr b="1" sz="1000">
                <a:solidFill>
                  <a:srgbClr val="FFFFFF"/>
                </a:solidFill>
                <a:latin typeface="Lexend"/>
                <a:ea typeface="Lexend"/>
                <a:cs typeface="Lexend"/>
                <a:sym typeface="Lexend"/>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空白" type="blank">
  <p:cSld name="BLANK">
    <p:bg>
      <p:bgPr>
        <a:noFill/>
      </p:bgPr>
    </p:bg>
    <p:spTree>
      <p:nvGrpSpPr>
        <p:cNvPr id="275" name="Shape 275"/>
        <p:cNvGrpSpPr/>
        <p:nvPr/>
      </p:nvGrpSpPr>
      <p:grpSpPr>
        <a:xfrm>
          <a:off x="0" y="0"/>
          <a:ext cx="0" cy="0"/>
          <a:chOff x="0" y="0"/>
          <a:chExt cx="0" cy="0"/>
        </a:xfrm>
      </p:grpSpPr>
      <p:sp>
        <p:nvSpPr>
          <p:cNvPr id="276" name="Google Shape;276;p19"/>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9"/>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9"/>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 內文強調 空白 簡化">
  <p:cSld name="BLANK_1">
    <p:bg>
      <p:bgPr>
        <a:noFill/>
      </p:bgPr>
    </p:bg>
    <p:spTree>
      <p:nvGrpSpPr>
        <p:cNvPr id="280" name="Shape 280"/>
        <p:cNvGrpSpPr/>
        <p:nvPr/>
      </p:nvGrpSpPr>
      <p:grpSpPr>
        <a:xfrm>
          <a:off x="0" y="0"/>
          <a:ext cx="0" cy="0"/>
          <a:chOff x="0" y="0"/>
          <a:chExt cx="0" cy="0"/>
        </a:xfrm>
      </p:grpSpPr>
      <p:sp>
        <p:nvSpPr>
          <p:cNvPr id="281" name="Google Shape;281;p20"/>
          <p:cNvSpPr txBox="1"/>
          <p:nvPr/>
        </p:nvSpPr>
        <p:spPr>
          <a:xfrm>
            <a:off x="8556784" y="6333134"/>
            <a:ext cx="548700" cy="525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zh-TW" sz="1300">
                <a:solidFill>
                  <a:srgbClr val="000000"/>
                </a:solidFill>
                <a:latin typeface="Lexend Light"/>
                <a:ea typeface="Lexend Light"/>
                <a:cs typeface="Lexend Light"/>
                <a:sym typeface="Lexend Light"/>
              </a:rPr>
              <a:t>‹#›</a:t>
            </a:fld>
            <a:endParaRPr sz="1300">
              <a:solidFill>
                <a:srgbClr val="000000"/>
              </a:solidFill>
              <a:latin typeface="Lexend Light"/>
              <a:ea typeface="Lexend Light"/>
              <a:cs typeface="Lexend Light"/>
              <a:sym typeface="Lexend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 章節h2">
  <p:cSld name="TITLE_2_1_1_1">
    <p:bg>
      <p:bgPr>
        <a:solidFill>
          <a:srgbClr val="FFFFFF"/>
        </a:solidFill>
      </p:bgPr>
    </p:bg>
    <p:spTree>
      <p:nvGrpSpPr>
        <p:cNvPr id="16" name="Shape 16"/>
        <p:cNvGrpSpPr/>
        <p:nvPr/>
      </p:nvGrpSpPr>
      <p:grpSpPr>
        <a:xfrm>
          <a:off x="0" y="0"/>
          <a:ext cx="0" cy="0"/>
          <a:chOff x="0" y="0"/>
          <a:chExt cx="0" cy="0"/>
        </a:xfrm>
      </p:grpSpPr>
      <p:pic>
        <p:nvPicPr>
          <p:cNvPr id="17" name="Google Shape;17;p3"/>
          <p:cNvPicPr preferRelativeResize="0"/>
          <p:nvPr/>
        </p:nvPicPr>
        <p:blipFill rotWithShape="1">
          <a:blip r:embed="rId2">
            <a:alphaModFix amt="45000"/>
          </a:blip>
          <a:srcRect b="0" l="6816" r="57588" t="0"/>
          <a:stretch/>
        </p:blipFill>
        <p:spPr>
          <a:xfrm>
            <a:off x="0" y="0"/>
            <a:ext cx="4347600" cy="6858000"/>
          </a:xfrm>
          <a:prstGeom prst="rect">
            <a:avLst/>
          </a:prstGeom>
          <a:noFill/>
          <a:ln>
            <a:noFill/>
          </a:ln>
        </p:spPr>
      </p:pic>
      <p:sp>
        <p:nvSpPr>
          <p:cNvPr id="18" name="Google Shape;18;p3"/>
          <p:cNvSpPr txBox="1"/>
          <p:nvPr>
            <p:ph type="title"/>
          </p:nvPr>
        </p:nvSpPr>
        <p:spPr>
          <a:xfrm>
            <a:off x="469500" y="1877475"/>
            <a:ext cx="3878100" cy="733200"/>
          </a:xfrm>
          <a:prstGeom prst="rect">
            <a:avLst/>
          </a:prstGeom>
        </p:spPr>
        <p:txBody>
          <a:bodyPr anchorCtr="0" anchor="b" bIns="91425" lIns="91425" spcFirstLastPara="1" rIns="91425" wrap="square" tIns="0">
            <a:noAutofit/>
          </a:bodyPr>
          <a:lstStyle>
            <a:lvl1pPr lvl="0" rtl="0">
              <a:spcBef>
                <a:spcPts val="0"/>
              </a:spcBef>
              <a:spcAft>
                <a:spcPts val="0"/>
              </a:spcAft>
              <a:buClr>
                <a:srgbClr val="000000"/>
              </a:buClr>
              <a:buSzPts val="4000"/>
              <a:buNone/>
              <a:defRPr sz="4000">
                <a:solidFill>
                  <a:srgbClr val="000000"/>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9" name="Google Shape;19;p3"/>
          <p:cNvSpPr/>
          <p:nvPr/>
        </p:nvSpPr>
        <p:spPr>
          <a:xfrm>
            <a:off x="4347600" y="0"/>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3"/>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4" name="Google Shape;24;p3"/>
          <p:cNvSpPr txBox="1"/>
          <p:nvPr>
            <p:ph idx="1" type="subTitle"/>
          </p:nvPr>
        </p:nvSpPr>
        <p:spPr>
          <a:xfrm>
            <a:off x="451975" y="2659750"/>
            <a:ext cx="3878100" cy="3238200"/>
          </a:xfrm>
          <a:prstGeom prst="rect">
            <a:avLst/>
          </a:prstGeom>
        </p:spPr>
        <p:txBody>
          <a:bodyPr anchorCtr="0" anchor="t" bIns="91425" lIns="91425" spcFirstLastPara="1" rIns="91425" wrap="square" tIns="91425">
            <a:noAutofit/>
          </a:bodyPr>
          <a:lstStyle>
            <a:lvl1pPr lvl="0" rtl="0">
              <a:spcBef>
                <a:spcPts val="1000"/>
              </a:spcBef>
              <a:spcAft>
                <a:spcPts val="0"/>
              </a:spcAft>
              <a:buSzPts val="2200"/>
              <a:buNone/>
              <a:defRPr/>
            </a:lvl1pPr>
            <a:lvl2pPr lvl="1" rtl="0">
              <a:spcBef>
                <a:spcPts val="100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 name="Google Shape;25;p3"/>
          <p:cNvSpPr txBox="1"/>
          <p:nvPr>
            <p:ph idx="2" type="title"/>
          </p:nvPr>
        </p:nvSpPr>
        <p:spPr>
          <a:xfrm>
            <a:off x="4815513" y="1877475"/>
            <a:ext cx="3878100" cy="733200"/>
          </a:xfrm>
          <a:prstGeom prst="rect">
            <a:avLst/>
          </a:prstGeom>
        </p:spPr>
        <p:txBody>
          <a:bodyPr anchorCtr="0" anchor="b" bIns="91425" lIns="91425" spcFirstLastPara="1" rIns="91425" wrap="square" tIns="0">
            <a:noAutofit/>
          </a:bodyPr>
          <a:lstStyle>
            <a:lvl1pPr lvl="0" rtl="0">
              <a:spcBef>
                <a:spcPts val="0"/>
              </a:spcBef>
              <a:spcAft>
                <a:spcPts val="0"/>
              </a:spcAft>
              <a:buClr>
                <a:srgbClr val="000000"/>
              </a:buClr>
              <a:buSzPts val="4000"/>
              <a:buNone/>
              <a:defRPr sz="4000">
                <a:solidFill>
                  <a:srgbClr val="000000"/>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6" name="Google Shape;26;p3"/>
          <p:cNvSpPr txBox="1"/>
          <p:nvPr>
            <p:ph idx="3" type="subTitle"/>
          </p:nvPr>
        </p:nvSpPr>
        <p:spPr>
          <a:xfrm>
            <a:off x="4797988" y="2659750"/>
            <a:ext cx="3878100" cy="3238200"/>
          </a:xfrm>
          <a:prstGeom prst="rect">
            <a:avLst/>
          </a:prstGeom>
        </p:spPr>
        <p:txBody>
          <a:bodyPr anchorCtr="0" anchor="t" bIns="91425" lIns="91425" spcFirstLastPara="1" rIns="91425" wrap="square" tIns="91425">
            <a:noAutofit/>
          </a:bodyPr>
          <a:lstStyle>
            <a:lvl1pPr lvl="0" rtl="0">
              <a:spcBef>
                <a:spcPts val="1000"/>
              </a:spcBef>
              <a:spcAft>
                <a:spcPts val="0"/>
              </a:spcAft>
              <a:buSzPts val="2200"/>
              <a:buNone/>
              <a:defRPr/>
            </a:lvl1pPr>
            <a:lvl2pPr lvl="1" rtl="0">
              <a:spcBef>
                <a:spcPts val="1000"/>
              </a:spcBef>
              <a:spcAft>
                <a:spcPts val="0"/>
              </a:spcAft>
              <a:buSzPts val="2000"/>
              <a:buNone/>
              <a:defRPr/>
            </a:lvl2pPr>
            <a:lvl3pPr lvl="2" rtl="0">
              <a:spcBef>
                <a:spcPts val="0"/>
              </a:spcBef>
              <a:spcAft>
                <a:spcPts val="0"/>
              </a:spcAft>
              <a:buSzPts val="1800"/>
              <a:buNone/>
              <a:defRPr/>
            </a:lvl3pPr>
            <a:lvl4pPr lvl="3" rtl="0">
              <a:spcBef>
                <a:spcPts val="0"/>
              </a:spcBef>
              <a:spcAft>
                <a:spcPts val="0"/>
              </a:spcAft>
              <a:buSzPts val="16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 name="Google Shape;27;p3"/>
          <p:cNvSpPr txBox="1"/>
          <p:nvPr>
            <p:ph idx="4" type="subTitle"/>
          </p:nvPr>
        </p:nvSpPr>
        <p:spPr>
          <a:xfrm>
            <a:off x="46950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投影片主題說明">
  <p:cSld name="CUSTOM_3_2">
    <p:spTree>
      <p:nvGrpSpPr>
        <p:cNvPr id="282" name="Shape 282"/>
        <p:cNvGrpSpPr/>
        <p:nvPr/>
      </p:nvGrpSpPr>
      <p:grpSpPr>
        <a:xfrm>
          <a:off x="0" y="0"/>
          <a:ext cx="0" cy="0"/>
          <a:chOff x="0" y="0"/>
          <a:chExt cx="0" cy="0"/>
        </a:xfrm>
      </p:grpSpPr>
      <p:sp>
        <p:nvSpPr>
          <p:cNvPr id="283" name="Google Shape;283;p21"/>
          <p:cNvSpPr txBox="1"/>
          <p:nvPr>
            <p:ph type="title"/>
          </p:nvPr>
        </p:nvSpPr>
        <p:spPr>
          <a:xfrm>
            <a:off x="715550" y="717667"/>
            <a:ext cx="7713000" cy="818700"/>
          </a:xfrm>
          <a:prstGeom prst="rect">
            <a:avLst/>
          </a:prstGeom>
        </p:spPr>
        <p:txBody>
          <a:bodyPr anchorCtr="0" anchor="t" bIns="91425" lIns="91425" spcFirstLastPara="1" rIns="91425" wrap="square" tIns="0">
            <a:noAutofit/>
          </a:bodyPr>
          <a:lstStyle>
            <a:lvl1pPr lvl="0" rtl="0" algn="l">
              <a:spcBef>
                <a:spcPts val="0"/>
              </a:spcBef>
              <a:spcAft>
                <a:spcPts val="0"/>
              </a:spcAft>
              <a:buSzPts val="3200"/>
              <a:buNone/>
              <a:defRPr>
                <a:latin typeface="Lexend"/>
                <a:ea typeface="Lexend"/>
                <a:cs typeface="Lexend"/>
                <a:sym typeface="Lexend"/>
              </a:defRPr>
            </a:lvl1pPr>
            <a:lvl2pPr lvl="1" rtl="0">
              <a:spcBef>
                <a:spcPts val="0"/>
              </a:spcBef>
              <a:spcAft>
                <a:spcPts val="0"/>
              </a:spcAft>
              <a:buSzPts val="3200"/>
              <a:buNone/>
              <a:defRPr>
                <a:latin typeface="Lexend"/>
                <a:ea typeface="Lexend"/>
                <a:cs typeface="Lexend"/>
                <a:sym typeface="Lexend"/>
              </a:defRPr>
            </a:lvl2pPr>
            <a:lvl3pPr lvl="2" rtl="0">
              <a:spcBef>
                <a:spcPts val="0"/>
              </a:spcBef>
              <a:spcAft>
                <a:spcPts val="0"/>
              </a:spcAft>
              <a:buSzPts val="3200"/>
              <a:buNone/>
              <a:defRPr>
                <a:latin typeface="Lexend"/>
                <a:ea typeface="Lexend"/>
                <a:cs typeface="Lexend"/>
                <a:sym typeface="Lexend"/>
              </a:defRPr>
            </a:lvl3pPr>
            <a:lvl4pPr lvl="3" rtl="0">
              <a:spcBef>
                <a:spcPts val="0"/>
              </a:spcBef>
              <a:spcAft>
                <a:spcPts val="0"/>
              </a:spcAft>
              <a:buSzPts val="3200"/>
              <a:buNone/>
              <a:defRPr>
                <a:latin typeface="Lexend"/>
                <a:ea typeface="Lexend"/>
                <a:cs typeface="Lexend"/>
                <a:sym typeface="Lexend"/>
              </a:defRPr>
            </a:lvl4pPr>
            <a:lvl5pPr lvl="4" rtl="0">
              <a:spcBef>
                <a:spcPts val="0"/>
              </a:spcBef>
              <a:spcAft>
                <a:spcPts val="0"/>
              </a:spcAft>
              <a:buSzPts val="3200"/>
              <a:buNone/>
              <a:defRPr>
                <a:latin typeface="Lexend"/>
                <a:ea typeface="Lexend"/>
                <a:cs typeface="Lexend"/>
                <a:sym typeface="Lexend"/>
              </a:defRPr>
            </a:lvl5pPr>
            <a:lvl6pPr lvl="5" rtl="0">
              <a:spcBef>
                <a:spcPts val="0"/>
              </a:spcBef>
              <a:spcAft>
                <a:spcPts val="0"/>
              </a:spcAft>
              <a:buSzPts val="3200"/>
              <a:buNone/>
              <a:defRPr>
                <a:latin typeface="Lexend"/>
                <a:ea typeface="Lexend"/>
                <a:cs typeface="Lexend"/>
                <a:sym typeface="Lexend"/>
              </a:defRPr>
            </a:lvl6pPr>
            <a:lvl7pPr lvl="6" rtl="0">
              <a:spcBef>
                <a:spcPts val="0"/>
              </a:spcBef>
              <a:spcAft>
                <a:spcPts val="0"/>
              </a:spcAft>
              <a:buSzPts val="3200"/>
              <a:buNone/>
              <a:defRPr>
                <a:latin typeface="Lexend"/>
                <a:ea typeface="Lexend"/>
                <a:cs typeface="Lexend"/>
                <a:sym typeface="Lexend"/>
              </a:defRPr>
            </a:lvl7pPr>
            <a:lvl8pPr lvl="7" rtl="0">
              <a:spcBef>
                <a:spcPts val="0"/>
              </a:spcBef>
              <a:spcAft>
                <a:spcPts val="0"/>
              </a:spcAft>
              <a:buSzPts val="3200"/>
              <a:buNone/>
              <a:defRPr>
                <a:latin typeface="Lexend"/>
                <a:ea typeface="Lexend"/>
                <a:cs typeface="Lexend"/>
                <a:sym typeface="Lexend"/>
              </a:defRPr>
            </a:lvl8pPr>
            <a:lvl9pPr lvl="8" rtl="0">
              <a:spcBef>
                <a:spcPts val="0"/>
              </a:spcBef>
              <a:spcAft>
                <a:spcPts val="0"/>
              </a:spcAft>
              <a:buSzPts val="3200"/>
              <a:buNone/>
              <a:defRPr>
                <a:latin typeface="Lexend"/>
                <a:ea typeface="Lexend"/>
                <a:cs typeface="Lexend"/>
                <a:sym typeface="Lexend"/>
              </a:defRPr>
            </a:lvl9pPr>
          </a:lstStyle>
          <a:p/>
        </p:txBody>
      </p:sp>
      <p:sp>
        <p:nvSpPr>
          <p:cNvPr id="284" name="Google Shape;284;p21"/>
          <p:cNvSpPr txBox="1"/>
          <p:nvPr>
            <p:ph idx="1" type="subTitle"/>
          </p:nvPr>
        </p:nvSpPr>
        <p:spPr>
          <a:xfrm>
            <a:off x="611675" y="6166792"/>
            <a:ext cx="1531500" cy="197700"/>
          </a:xfrm>
          <a:prstGeom prst="rect">
            <a:avLst/>
          </a:prstGeom>
        </p:spPr>
        <p:txBody>
          <a:bodyPr anchorCtr="0" anchor="t" bIns="91425" lIns="91425" spcFirstLastPara="1" rIns="91425" wrap="square" tIns="0">
            <a:noAutofit/>
          </a:bodyPr>
          <a:lstStyle>
            <a:lvl1pPr lvl="0" rtl="0">
              <a:lnSpc>
                <a:spcPct val="100000"/>
              </a:lnSpc>
              <a:spcBef>
                <a:spcPts val="1000"/>
              </a:spcBef>
              <a:spcAft>
                <a:spcPts val="0"/>
              </a:spcAft>
              <a:buSzPts val="1000"/>
              <a:buFont typeface="Lexend"/>
              <a:buNone/>
              <a:defRPr b="1" sz="1000">
                <a:latin typeface="Lexend"/>
                <a:ea typeface="Lexend"/>
                <a:cs typeface="Lexend"/>
                <a:sym typeface="Lexend"/>
              </a:defRPr>
            </a:lvl1pPr>
            <a:lvl2pPr lvl="1" rtl="0">
              <a:spcBef>
                <a:spcPts val="0"/>
              </a:spcBef>
              <a:spcAft>
                <a:spcPts val="0"/>
              </a:spcAft>
              <a:buSzPts val="1000"/>
              <a:buFont typeface="Lexend"/>
              <a:buNone/>
              <a:defRPr b="1" sz="1000">
                <a:latin typeface="Lexend"/>
                <a:ea typeface="Lexend"/>
                <a:cs typeface="Lexend"/>
                <a:sym typeface="Lexend"/>
              </a:defRPr>
            </a:lvl2pPr>
            <a:lvl3pPr lvl="2" rtl="0">
              <a:spcBef>
                <a:spcPts val="0"/>
              </a:spcBef>
              <a:spcAft>
                <a:spcPts val="0"/>
              </a:spcAft>
              <a:buSzPts val="1000"/>
              <a:buFont typeface="Lexend"/>
              <a:buNone/>
              <a:defRPr b="1" sz="1000">
                <a:latin typeface="Lexend"/>
                <a:ea typeface="Lexend"/>
                <a:cs typeface="Lexend"/>
                <a:sym typeface="Lexend"/>
              </a:defRPr>
            </a:lvl3pPr>
            <a:lvl4pPr lvl="3" rtl="0">
              <a:spcBef>
                <a:spcPts val="0"/>
              </a:spcBef>
              <a:spcAft>
                <a:spcPts val="0"/>
              </a:spcAft>
              <a:buSzPts val="1000"/>
              <a:buFont typeface="Lexend"/>
              <a:buNone/>
              <a:defRPr b="1" sz="1000">
                <a:latin typeface="Lexend"/>
                <a:ea typeface="Lexend"/>
                <a:cs typeface="Lexend"/>
                <a:sym typeface="Lexend"/>
              </a:defRPr>
            </a:lvl4pPr>
            <a:lvl5pPr lvl="4" rtl="0">
              <a:spcBef>
                <a:spcPts val="0"/>
              </a:spcBef>
              <a:spcAft>
                <a:spcPts val="0"/>
              </a:spcAft>
              <a:buSzPts val="1000"/>
              <a:buFont typeface="Lexend"/>
              <a:buNone/>
              <a:defRPr b="1" sz="1000">
                <a:latin typeface="Lexend"/>
                <a:ea typeface="Lexend"/>
                <a:cs typeface="Lexend"/>
                <a:sym typeface="Lexend"/>
              </a:defRPr>
            </a:lvl5pPr>
            <a:lvl6pPr lvl="5" rtl="0">
              <a:spcBef>
                <a:spcPts val="0"/>
              </a:spcBef>
              <a:spcAft>
                <a:spcPts val="0"/>
              </a:spcAft>
              <a:buSzPts val="1000"/>
              <a:buFont typeface="Lexend"/>
              <a:buNone/>
              <a:defRPr b="1" sz="1000">
                <a:latin typeface="Lexend"/>
                <a:ea typeface="Lexend"/>
                <a:cs typeface="Lexend"/>
                <a:sym typeface="Lexend"/>
              </a:defRPr>
            </a:lvl6pPr>
            <a:lvl7pPr lvl="6" rtl="0">
              <a:spcBef>
                <a:spcPts val="0"/>
              </a:spcBef>
              <a:spcAft>
                <a:spcPts val="0"/>
              </a:spcAft>
              <a:buSzPts val="1000"/>
              <a:buFont typeface="Lexend"/>
              <a:buNone/>
              <a:defRPr b="1" sz="1000">
                <a:latin typeface="Lexend"/>
                <a:ea typeface="Lexend"/>
                <a:cs typeface="Lexend"/>
                <a:sym typeface="Lexend"/>
              </a:defRPr>
            </a:lvl7pPr>
            <a:lvl8pPr lvl="7" rtl="0">
              <a:spcBef>
                <a:spcPts val="0"/>
              </a:spcBef>
              <a:spcAft>
                <a:spcPts val="0"/>
              </a:spcAft>
              <a:buSzPts val="1000"/>
              <a:buFont typeface="Lexend"/>
              <a:buNone/>
              <a:defRPr b="1" sz="1000">
                <a:latin typeface="Lexend"/>
                <a:ea typeface="Lexend"/>
                <a:cs typeface="Lexend"/>
                <a:sym typeface="Lexend"/>
              </a:defRPr>
            </a:lvl8pPr>
            <a:lvl9pPr lvl="8" rtl="0">
              <a:spcBef>
                <a:spcPts val="0"/>
              </a:spcBef>
              <a:spcAft>
                <a:spcPts val="0"/>
              </a:spcAft>
              <a:buSzPts val="1000"/>
              <a:buFont typeface="Lexend"/>
              <a:buNone/>
              <a:defRPr b="1" sz="1000">
                <a:latin typeface="Lexend"/>
                <a:ea typeface="Lexend"/>
                <a:cs typeface="Lexend"/>
                <a:sym typeface="Lexend"/>
              </a:defRPr>
            </a:lvl9pPr>
          </a:lstStyle>
          <a:p/>
        </p:txBody>
      </p:sp>
      <p:grpSp>
        <p:nvGrpSpPr>
          <p:cNvPr id="285" name="Google Shape;285;p21"/>
          <p:cNvGrpSpPr/>
          <p:nvPr/>
        </p:nvGrpSpPr>
        <p:grpSpPr>
          <a:xfrm>
            <a:off x="2143296" y="6022739"/>
            <a:ext cx="5955157" cy="483582"/>
            <a:chOff x="2143296" y="651793"/>
            <a:chExt cx="5955157" cy="362696"/>
          </a:xfrm>
        </p:grpSpPr>
        <p:cxnSp>
          <p:nvCxnSpPr>
            <p:cNvPr id="286" name="Google Shape;286;p21"/>
            <p:cNvCxnSpPr/>
            <p:nvPr/>
          </p:nvCxnSpPr>
          <p:spPr>
            <a:xfrm>
              <a:off x="2143296" y="832325"/>
              <a:ext cx="5871600" cy="0"/>
            </a:xfrm>
            <a:prstGeom prst="straightConnector1">
              <a:avLst/>
            </a:prstGeom>
            <a:noFill/>
            <a:ln cap="flat" cmpd="sng" w="9525">
              <a:solidFill>
                <a:schemeClr val="dk1"/>
              </a:solidFill>
              <a:prstDash val="solid"/>
              <a:round/>
              <a:headEnd len="med" w="med" type="none"/>
              <a:tailEnd len="med" w="med" type="none"/>
            </a:ln>
          </p:spPr>
        </p:cxnSp>
        <p:grpSp>
          <p:nvGrpSpPr>
            <p:cNvPr id="287" name="Google Shape;287;p21"/>
            <p:cNvGrpSpPr/>
            <p:nvPr/>
          </p:nvGrpSpPr>
          <p:grpSpPr>
            <a:xfrm rot="-5400000">
              <a:off x="7826311" y="742347"/>
              <a:ext cx="362696" cy="181588"/>
              <a:chOff x="5733900" y="3128019"/>
              <a:chExt cx="1376978" cy="689400"/>
            </a:xfrm>
          </p:grpSpPr>
          <p:sp>
            <p:nvSpPr>
              <p:cNvPr id="288" name="Google Shape;288;p21"/>
              <p:cNvSpPr/>
              <p:nvPr/>
            </p:nvSpPr>
            <p:spPr>
              <a:xfrm>
                <a:off x="5733900"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1"/>
              <p:cNvSpPr/>
              <p:nvPr/>
            </p:nvSpPr>
            <p:spPr>
              <a:xfrm flipH="1">
                <a:off x="6421478" y="3128019"/>
                <a:ext cx="689400" cy="689400"/>
              </a:xfrm>
              <a:prstGeom prst="arc">
                <a:avLst>
                  <a:gd fmla="val 16200000" name="adj1"/>
                  <a:gd fmla="val 0" name="adj2"/>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90" name="Google Shape;290;p21"/>
          <p:cNvSpPr txBox="1"/>
          <p:nvPr>
            <p:ph hasCustomPrompt="1" idx="2" type="title"/>
          </p:nvPr>
        </p:nvSpPr>
        <p:spPr>
          <a:xfrm>
            <a:off x="8016350" y="6165767"/>
            <a:ext cx="498900" cy="197700"/>
          </a:xfrm>
          <a:prstGeom prst="rect">
            <a:avLst/>
          </a:prstGeom>
        </p:spPr>
        <p:txBody>
          <a:bodyPr anchorCtr="0" anchor="t" bIns="91425" lIns="91425" spcFirstLastPara="1" rIns="91425" wrap="square" tIns="0">
            <a:noAutofit/>
          </a:bodyPr>
          <a:lstStyle>
            <a:lvl1pPr lvl="0" rtl="0" algn="ctr">
              <a:spcBef>
                <a:spcPts val="0"/>
              </a:spcBef>
              <a:spcAft>
                <a:spcPts val="0"/>
              </a:spcAft>
              <a:buSzPts val="1000"/>
              <a:buNone/>
              <a:defRPr sz="1000"/>
            </a:lvl1pPr>
            <a:lvl2pPr lvl="1" rtl="0" algn="ctr">
              <a:spcBef>
                <a:spcPts val="0"/>
              </a:spcBef>
              <a:spcAft>
                <a:spcPts val="0"/>
              </a:spcAft>
              <a:buSzPts val="1000"/>
              <a:buNone/>
              <a:defRPr sz="1000"/>
            </a:lvl2pPr>
            <a:lvl3pPr lvl="2" rtl="0" algn="ctr">
              <a:spcBef>
                <a:spcPts val="0"/>
              </a:spcBef>
              <a:spcAft>
                <a:spcPts val="0"/>
              </a:spcAft>
              <a:buSzPts val="1000"/>
              <a:buNone/>
              <a:defRPr sz="1000"/>
            </a:lvl3pPr>
            <a:lvl4pPr lvl="3" rtl="0" algn="ctr">
              <a:spcBef>
                <a:spcPts val="0"/>
              </a:spcBef>
              <a:spcAft>
                <a:spcPts val="0"/>
              </a:spcAft>
              <a:buSzPts val="1000"/>
              <a:buNone/>
              <a:defRPr sz="1000"/>
            </a:lvl4pPr>
            <a:lvl5pPr lvl="4" rtl="0" algn="ctr">
              <a:spcBef>
                <a:spcPts val="0"/>
              </a:spcBef>
              <a:spcAft>
                <a:spcPts val="0"/>
              </a:spcAft>
              <a:buSzPts val="1000"/>
              <a:buNone/>
              <a:defRPr sz="1000"/>
            </a:lvl5pPr>
            <a:lvl6pPr lvl="5" rtl="0" algn="ctr">
              <a:spcBef>
                <a:spcPts val="0"/>
              </a:spcBef>
              <a:spcAft>
                <a:spcPts val="0"/>
              </a:spcAft>
              <a:buSzPts val="1000"/>
              <a:buNone/>
              <a:defRPr sz="1000"/>
            </a:lvl6pPr>
            <a:lvl7pPr lvl="6" rtl="0" algn="ctr">
              <a:spcBef>
                <a:spcPts val="0"/>
              </a:spcBef>
              <a:spcAft>
                <a:spcPts val="0"/>
              </a:spcAft>
              <a:buSzPts val="1000"/>
              <a:buNone/>
              <a:defRPr sz="1000"/>
            </a:lvl7pPr>
            <a:lvl8pPr lvl="7" rtl="0" algn="ctr">
              <a:spcBef>
                <a:spcPts val="0"/>
              </a:spcBef>
              <a:spcAft>
                <a:spcPts val="0"/>
              </a:spcAft>
              <a:buSzPts val="1000"/>
              <a:buNone/>
              <a:defRPr sz="1000"/>
            </a:lvl8pPr>
            <a:lvl9pPr lvl="8" rtl="0" algn="ctr">
              <a:spcBef>
                <a:spcPts val="0"/>
              </a:spcBef>
              <a:spcAft>
                <a:spcPts val="0"/>
              </a:spcAft>
              <a:buSzPts val="1000"/>
              <a:buNone/>
              <a:defRPr sz="1000"/>
            </a:lvl9pPr>
          </a:lstStyle>
          <a:p>
            <a:r>
              <a:t>xx%</a:t>
            </a:r>
          </a:p>
        </p:txBody>
      </p:sp>
      <p:sp>
        <p:nvSpPr>
          <p:cNvPr id="291" name="Google Shape;291;p21"/>
          <p:cNvSpPr txBox="1"/>
          <p:nvPr>
            <p:ph idx="12" type="sldNum"/>
          </p:nvPr>
        </p:nvSpPr>
        <p:spPr>
          <a:xfrm>
            <a:off x="8556784" y="6333134"/>
            <a:ext cx="548700" cy="525000"/>
          </a:xfrm>
          <a:prstGeom prst="rect">
            <a:avLst/>
          </a:prstGeom>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zh-TW"/>
              <a:t>‹#›</a:t>
            </a:fld>
            <a:endParaRPr/>
          </a:p>
        </p:txBody>
      </p:sp>
      <p:sp>
        <p:nvSpPr>
          <p:cNvPr id="292" name="Google Shape;292;p21"/>
          <p:cNvSpPr txBox="1"/>
          <p:nvPr/>
        </p:nvSpPr>
        <p:spPr>
          <a:xfrm>
            <a:off x="895275" y="1842700"/>
            <a:ext cx="6562500" cy="400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TW"/>
              <a:t>投影片工具連結</a:t>
            </a:r>
            <a:endParaRPr/>
          </a:p>
          <a:p>
            <a:pPr indent="0" lvl="0" marL="0" rtl="0" algn="l">
              <a:spcBef>
                <a:spcPts val="0"/>
              </a:spcBef>
              <a:spcAft>
                <a:spcPts val="0"/>
              </a:spcAft>
              <a:buClr>
                <a:schemeClr val="dk1"/>
              </a:buClr>
              <a:buSzPts val="1100"/>
              <a:buFont typeface="Arial"/>
              <a:buNone/>
            </a:pPr>
            <a:r>
              <a:rPr lang="zh-TW" sz="2200" u="sng">
                <a:solidFill>
                  <a:schemeClr val="hlink"/>
                </a:solidFill>
                <a:latin typeface="Lexend Light"/>
                <a:ea typeface="Lexend Light"/>
                <a:cs typeface="Lexend Light"/>
                <a:sym typeface="Lexend Light"/>
                <a:hlinkClick r:id="rId2"/>
              </a:rPr>
              <a:t>https://wd.pulipuli.info/aHR0cHM6Ly9zY3JpcHQuZ29vZ2xlLmNvbS9tYWNyb3Mvcy9BS2Z5Y2J5TnYwWVVJeFRBOGY2eXRkTER1cjRya2VVNDZxbzR5MEF3c2xSYUlLWXdaZmJCQ3U1My1JREMzZGFZQXNieTk3NEQvZXhlYw==/</a:t>
            </a:r>
            <a:r>
              <a:rPr lang="zh-TW" sz="2200">
                <a:solidFill>
                  <a:schemeClr val="dk1"/>
                </a:solidFill>
                <a:latin typeface="Lexend Light"/>
                <a:ea typeface="Lexend Light"/>
                <a:cs typeface="Lexend Light"/>
                <a:sym typeface="Lexend Light"/>
              </a:rPr>
              <a:t> </a:t>
            </a:r>
            <a:endParaRPr sz="2200">
              <a:solidFill>
                <a:schemeClr val="dk1"/>
              </a:solidFill>
              <a:latin typeface="Lexend Light"/>
              <a:ea typeface="Lexend Light"/>
              <a:cs typeface="Lexend Light"/>
              <a:sym typeface="Lexend Light"/>
            </a:endParaRPr>
          </a:p>
          <a:p>
            <a:pPr indent="0" lvl="0" marL="0" rtl="0" algn="l">
              <a:spcBef>
                <a:spcPts val="0"/>
              </a:spcBef>
              <a:spcAft>
                <a:spcPts val="0"/>
              </a:spcAft>
              <a:buNone/>
            </a:pPr>
            <a:r>
              <a:rPr lang="zh-TW" sz="2200">
                <a:solidFill>
                  <a:schemeClr val="dk1"/>
                </a:solidFill>
                <a:latin typeface="Lexend Light"/>
                <a:ea typeface="Lexend Light"/>
                <a:cs typeface="Lexend Light"/>
                <a:sym typeface="Lexend Light"/>
              </a:rPr>
              <a:t> </a:t>
            </a:r>
            <a:endParaRPr sz="2200">
              <a:solidFill>
                <a:schemeClr val="dk1"/>
              </a:solidFill>
              <a:latin typeface="Lexend Light"/>
              <a:ea typeface="Lexend Light"/>
              <a:cs typeface="Lexend Light"/>
              <a:sym typeface="Lexend Light"/>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參考資料">
  <p:cSld name="TITLE_AND_BODY_1_5_1">
    <p:spTree>
      <p:nvGrpSpPr>
        <p:cNvPr id="293" name="Shape 293"/>
        <p:cNvGrpSpPr/>
        <p:nvPr/>
      </p:nvGrpSpPr>
      <p:grpSpPr>
        <a:xfrm>
          <a:off x="0" y="0"/>
          <a:ext cx="0" cy="0"/>
          <a:chOff x="0" y="0"/>
          <a:chExt cx="0" cy="0"/>
        </a:xfrm>
      </p:grpSpPr>
      <p:sp>
        <p:nvSpPr>
          <p:cNvPr id="294" name="Google Shape;294;p22"/>
          <p:cNvSpPr txBox="1"/>
          <p:nvPr>
            <p:ph type="title"/>
          </p:nvPr>
        </p:nvSpPr>
        <p:spPr>
          <a:xfrm>
            <a:off x="2263125" y="414850"/>
            <a:ext cx="6601200" cy="623700"/>
          </a:xfrm>
          <a:prstGeom prst="rect">
            <a:avLst/>
          </a:prstGeom>
        </p:spPr>
        <p:txBody>
          <a:bodyPr anchorCtr="0" anchor="t"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295" name="Google Shape;295;p22"/>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2"/>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2"/>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299" name="Google Shape;299;p22"/>
          <p:cNvSpPr txBox="1"/>
          <p:nvPr>
            <p:ph idx="1" type="body"/>
          </p:nvPr>
        </p:nvSpPr>
        <p:spPr>
          <a:xfrm>
            <a:off x="2263075" y="1341325"/>
            <a:ext cx="66012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00" name="Google Shape;300;p22"/>
          <p:cNvSpPr/>
          <p:nvPr/>
        </p:nvSpPr>
        <p:spPr>
          <a:xfrm>
            <a:off x="0" y="0"/>
            <a:ext cx="19992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2"/>
          <p:cNvSpPr txBox="1"/>
          <p:nvPr>
            <p:ph idx="2" type="subTitle"/>
          </p:nvPr>
        </p:nvSpPr>
        <p:spPr>
          <a:xfrm>
            <a:off x="199920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 下一步驟">
  <p:cSld name="TITLE_AND_BODY_1_5_1_1">
    <p:spTree>
      <p:nvGrpSpPr>
        <p:cNvPr id="302" name="Shape 302"/>
        <p:cNvGrpSpPr/>
        <p:nvPr/>
      </p:nvGrpSpPr>
      <p:grpSpPr>
        <a:xfrm>
          <a:off x="0" y="0"/>
          <a:ext cx="0" cy="0"/>
          <a:chOff x="0" y="0"/>
          <a:chExt cx="0" cy="0"/>
        </a:xfrm>
      </p:grpSpPr>
      <p:sp>
        <p:nvSpPr>
          <p:cNvPr id="303" name="Google Shape;303;p23"/>
          <p:cNvSpPr txBox="1"/>
          <p:nvPr>
            <p:ph type="title"/>
          </p:nvPr>
        </p:nvSpPr>
        <p:spPr>
          <a:xfrm>
            <a:off x="2263125" y="414850"/>
            <a:ext cx="6601200" cy="623700"/>
          </a:xfrm>
          <a:prstGeom prst="rect">
            <a:avLst/>
          </a:prstGeom>
        </p:spPr>
        <p:txBody>
          <a:bodyPr anchorCtr="0" anchor="t"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304" name="Google Shape;304;p23"/>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3"/>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3"/>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308" name="Google Shape;308;p23"/>
          <p:cNvSpPr txBox="1"/>
          <p:nvPr>
            <p:ph idx="1" type="body"/>
          </p:nvPr>
        </p:nvSpPr>
        <p:spPr>
          <a:xfrm>
            <a:off x="2263075" y="1341325"/>
            <a:ext cx="66012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09" name="Google Shape;309;p23"/>
          <p:cNvSpPr txBox="1"/>
          <p:nvPr>
            <p:ph idx="2"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5">
  <p:cSld name="TITLE_AND_BODY_1_5_2">
    <p:spTree>
      <p:nvGrpSpPr>
        <p:cNvPr id="310" name="Shape 310"/>
        <p:cNvGrpSpPr/>
        <p:nvPr/>
      </p:nvGrpSpPr>
      <p:grpSpPr>
        <a:xfrm>
          <a:off x="0" y="0"/>
          <a:ext cx="0" cy="0"/>
          <a:chOff x="0" y="0"/>
          <a:chExt cx="0" cy="0"/>
        </a:xfrm>
      </p:grpSpPr>
      <p:sp>
        <p:nvSpPr>
          <p:cNvPr id="311" name="Google Shape;311;p24"/>
          <p:cNvSpPr txBox="1"/>
          <p:nvPr/>
        </p:nvSpPr>
        <p:spPr>
          <a:xfrm>
            <a:off x="1390575"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t/>
            </a:r>
            <a:endParaRPr b="1" sz="1000">
              <a:solidFill>
                <a:srgbClr val="595959"/>
              </a:solidFill>
              <a:latin typeface="Lexend"/>
              <a:ea typeface="Lexend"/>
              <a:cs typeface="Lexend"/>
              <a:sym typeface="Lexend"/>
            </a:endParaRPr>
          </a:p>
        </p:txBody>
      </p:sp>
      <p:sp>
        <p:nvSpPr>
          <p:cNvPr id="312" name="Google Shape;312;p24"/>
          <p:cNvSpPr/>
          <p:nvPr/>
        </p:nvSpPr>
        <p:spPr>
          <a:xfrm>
            <a:off x="787260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4"/>
          <p:cNvSpPr txBox="1"/>
          <p:nvPr>
            <p:ph type="title"/>
          </p:nvPr>
        </p:nvSpPr>
        <p:spPr>
          <a:xfrm>
            <a:off x="1271450" y="414850"/>
            <a:ext cx="6601200" cy="623700"/>
          </a:xfrm>
          <a:prstGeom prst="rect">
            <a:avLst/>
          </a:prstGeom>
        </p:spPr>
        <p:txBody>
          <a:bodyPr anchorCtr="0" anchor="t"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314" name="Google Shape;314;p24"/>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4"/>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4"/>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318" name="Google Shape;318;p24"/>
          <p:cNvSpPr txBox="1"/>
          <p:nvPr>
            <p:ph idx="1" type="body"/>
          </p:nvPr>
        </p:nvSpPr>
        <p:spPr>
          <a:xfrm>
            <a:off x="1271400" y="1341325"/>
            <a:ext cx="6601200" cy="47586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19" name="Google Shape;319;p24"/>
          <p:cNvSpPr/>
          <p:nvPr/>
        </p:nvSpPr>
        <p:spPr>
          <a:xfrm>
            <a:off x="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4"/>
          <p:cNvSpPr txBox="1"/>
          <p:nvPr>
            <p:ph idx="2" type="body"/>
          </p:nvPr>
        </p:nvSpPr>
        <p:spPr>
          <a:xfrm>
            <a:off x="2630200" y="6431700"/>
            <a:ext cx="5242500" cy="259500"/>
          </a:xfrm>
          <a:prstGeom prst="rect">
            <a:avLst/>
          </a:prstGeom>
        </p:spPr>
        <p:txBody>
          <a:bodyPr anchorCtr="0" anchor="ctr" bIns="0" lIns="0" spcFirstLastPara="1" rIns="0" wrap="square" tIns="0">
            <a:normAutofit/>
          </a:bodyPr>
          <a:lstStyle>
            <a:lvl1pPr indent="-292100" lvl="0" marL="457200" algn="r">
              <a:lnSpc>
                <a:spcPct val="100000"/>
              </a:lnSpc>
              <a:spcBef>
                <a:spcPts val="0"/>
              </a:spcBef>
              <a:spcAft>
                <a:spcPts val="0"/>
              </a:spcAft>
              <a:buClr>
                <a:srgbClr val="595959"/>
              </a:buClr>
              <a:buSzPts val="1000"/>
              <a:buChar char="●"/>
              <a:defRPr sz="1000">
                <a:solidFill>
                  <a:srgbClr val="595959"/>
                </a:solidFill>
              </a:defRPr>
            </a:lvl1pPr>
            <a:lvl2pPr indent="-292100" lvl="1" marL="914400" algn="r">
              <a:lnSpc>
                <a:spcPct val="100000"/>
              </a:lnSpc>
              <a:spcBef>
                <a:spcPts val="0"/>
              </a:spcBef>
              <a:spcAft>
                <a:spcPts val="0"/>
              </a:spcAft>
              <a:buClr>
                <a:srgbClr val="595959"/>
              </a:buClr>
              <a:buSzPts val="1000"/>
              <a:buChar char="○"/>
              <a:defRPr sz="1000">
                <a:solidFill>
                  <a:srgbClr val="595959"/>
                </a:solidFill>
              </a:defRPr>
            </a:lvl2pPr>
            <a:lvl3pPr indent="-292100" lvl="2" marL="1371600" algn="r">
              <a:lnSpc>
                <a:spcPct val="100000"/>
              </a:lnSpc>
              <a:spcBef>
                <a:spcPts val="0"/>
              </a:spcBef>
              <a:spcAft>
                <a:spcPts val="0"/>
              </a:spcAft>
              <a:buClr>
                <a:srgbClr val="595959"/>
              </a:buClr>
              <a:buSzPts val="1000"/>
              <a:buChar char="■"/>
              <a:defRPr sz="1000">
                <a:solidFill>
                  <a:srgbClr val="595959"/>
                </a:solidFill>
              </a:defRPr>
            </a:lvl3pPr>
            <a:lvl4pPr indent="-292100" lvl="3" marL="1828800" algn="r">
              <a:lnSpc>
                <a:spcPct val="100000"/>
              </a:lnSpc>
              <a:spcBef>
                <a:spcPts val="0"/>
              </a:spcBef>
              <a:spcAft>
                <a:spcPts val="0"/>
              </a:spcAft>
              <a:buClr>
                <a:srgbClr val="595959"/>
              </a:buClr>
              <a:buSzPts val="1000"/>
              <a:buChar char="●"/>
              <a:defRPr sz="1000">
                <a:solidFill>
                  <a:srgbClr val="595959"/>
                </a:solidFill>
              </a:defRPr>
            </a:lvl4pPr>
            <a:lvl5pPr indent="-292100" lvl="4" marL="2286000" algn="r">
              <a:lnSpc>
                <a:spcPct val="100000"/>
              </a:lnSpc>
              <a:spcBef>
                <a:spcPts val="0"/>
              </a:spcBef>
              <a:spcAft>
                <a:spcPts val="0"/>
              </a:spcAft>
              <a:buClr>
                <a:srgbClr val="595959"/>
              </a:buClr>
              <a:buSzPts val="1000"/>
              <a:buChar char="○"/>
              <a:defRPr sz="1000">
                <a:solidFill>
                  <a:srgbClr val="595959"/>
                </a:solidFill>
              </a:defRPr>
            </a:lvl5pPr>
            <a:lvl6pPr indent="-292100" lvl="5" marL="2743200" algn="r">
              <a:lnSpc>
                <a:spcPct val="100000"/>
              </a:lnSpc>
              <a:spcBef>
                <a:spcPts val="0"/>
              </a:spcBef>
              <a:spcAft>
                <a:spcPts val="0"/>
              </a:spcAft>
              <a:buClr>
                <a:srgbClr val="595959"/>
              </a:buClr>
              <a:buSzPts val="1000"/>
              <a:buChar char="■"/>
              <a:defRPr sz="1000">
                <a:solidFill>
                  <a:srgbClr val="595959"/>
                </a:solidFill>
              </a:defRPr>
            </a:lvl6pPr>
            <a:lvl7pPr indent="-292100" lvl="6" marL="3200400" algn="r">
              <a:lnSpc>
                <a:spcPct val="100000"/>
              </a:lnSpc>
              <a:spcBef>
                <a:spcPts val="0"/>
              </a:spcBef>
              <a:spcAft>
                <a:spcPts val="0"/>
              </a:spcAft>
              <a:buClr>
                <a:srgbClr val="595959"/>
              </a:buClr>
              <a:buSzPts val="1000"/>
              <a:buChar char="●"/>
              <a:defRPr sz="1000">
                <a:solidFill>
                  <a:srgbClr val="595959"/>
                </a:solidFill>
              </a:defRPr>
            </a:lvl7pPr>
            <a:lvl8pPr indent="-292100" lvl="7" marL="3657600" algn="r">
              <a:lnSpc>
                <a:spcPct val="100000"/>
              </a:lnSpc>
              <a:spcBef>
                <a:spcPts val="0"/>
              </a:spcBef>
              <a:spcAft>
                <a:spcPts val="0"/>
              </a:spcAft>
              <a:buClr>
                <a:srgbClr val="595959"/>
              </a:buClr>
              <a:buSzPts val="1000"/>
              <a:buChar char="○"/>
              <a:defRPr sz="1000">
                <a:solidFill>
                  <a:srgbClr val="595959"/>
                </a:solidFill>
              </a:defRPr>
            </a:lvl8pPr>
            <a:lvl9pPr indent="-292100" lvl="8" marL="4114800" algn="r">
              <a:lnSpc>
                <a:spcPct val="100000"/>
              </a:lnSpc>
              <a:spcBef>
                <a:spcPts val="0"/>
              </a:spcBef>
              <a:spcAft>
                <a:spcPts val="0"/>
              </a:spcAft>
              <a:buClr>
                <a:srgbClr val="595959"/>
              </a:buClr>
              <a:buSzPts val="1000"/>
              <a:buChar char="■"/>
              <a:defRPr sz="1000">
                <a:solidFill>
                  <a:srgbClr val="595959"/>
                </a:solidFil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與兩欄 1">
  <p:cSld name="TITLE_AND_TWO_COLUMNS_1">
    <p:spTree>
      <p:nvGrpSpPr>
        <p:cNvPr id="321" name="Shape 321"/>
        <p:cNvGrpSpPr/>
        <p:nvPr/>
      </p:nvGrpSpPr>
      <p:grpSpPr>
        <a:xfrm>
          <a:off x="0" y="0"/>
          <a:ext cx="0" cy="0"/>
          <a:chOff x="0" y="0"/>
          <a:chExt cx="0" cy="0"/>
        </a:xfrm>
      </p:grpSpPr>
      <p:sp>
        <p:nvSpPr>
          <p:cNvPr id="322" name="Google Shape;322;p25"/>
          <p:cNvSpPr txBox="1"/>
          <p:nvPr>
            <p:ph type="title"/>
          </p:nvPr>
        </p:nvSpPr>
        <p:spPr>
          <a:xfrm>
            <a:off x="715550" y="717667"/>
            <a:ext cx="7713000" cy="623700"/>
          </a:xfrm>
          <a:prstGeom prst="rect">
            <a:avLst/>
          </a:prstGeom>
        </p:spPr>
        <p:txBody>
          <a:bodyPr anchorCtr="0" anchor="t"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323" name="Google Shape;323;p25"/>
          <p:cNvSpPr/>
          <p:nvPr/>
        </p:nvSpPr>
        <p:spPr>
          <a:xfrm>
            <a:off x="8218880" y="5897940"/>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5"/>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5"/>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5 1">
  <p:cSld name="TITLE_AND_BODY_1_5_3">
    <p:spTree>
      <p:nvGrpSpPr>
        <p:cNvPr id="327" name="Shape 327"/>
        <p:cNvGrpSpPr/>
        <p:nvPr/>
      </p:nvGrpSpPr>
      <p:grpSpPr>
        <a:xfrm>
          <a:off x="0" y="0"/>
          <a:ext cx="0" cy="0"/>
          <a:chOff x="0" y="0"/>
          <a:chExt cx="0" cy="0"/>
        </a:xfrm>
      </p:grpSpPr>
      <p:sp>
        <p:nvSpPr>
          <p:cNvPr id="328" name="Google Shape;328;p26"/>
          <p:cNvSpPr txBox="1"/>
          <p:nvPr/>
        </p:nvSpPr>
        <p:spPr>
          <a:xfrm>
            <a:off x="1390575"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t/>
            </a:r>
            <a:endParaRPr b="1" sz="1000">
              <a:solidFill>
                <a:srgbClr val="595959"/>
              </a:solidFill>
              <a:latin typeface="Lexend"/>
              <a:ea typeface="Lexend"/>
              <a:cs typeface="Lexend"/>
              <a:sym typeface="Lexend"/>
            </a:endParaRPr>
          </a:p>
        </p:txBody>
      </p:sp>
      <p:sp>
        <p:nvSpPr>
          <p:cNvPr id="329" name="Google Shape;329;p26"/>
          <p:cNvSpPr/>
          <p:nvPr/>
        </p:nvSpPr>
        <p:spPr>
          <a:xfrm>
            <a:off x="787260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6"/>
          <p:cNvSpPr txBox="1"/>
          <p:nvPr>
            <p:ph type="title"/>
          </p:nvPr>
        </p:nvSpPr>
        <p:spPr>
          <a:xfrm>
            <a:off x="1271450" y="414850"/>
            <a:ext cx="6601200" cy="623700"/>
          </a:xfrm>
          <a:prstGeom prst="rect">
            <a:avLst/>
          </a:prstGeom>
        </p:spPr>
        <p:txBody>
          <a:bodyPr anchorCtr="0" anchor="t"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331" name="Google Shape;331;p26"/>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6"/>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6"/>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335" name="Google Shape;335;p26"/>
          <p:cNvSpPr txBox="1"/>
          <p:nvPr>
            <p:ph idx="1" type="body"/>
          </p:nvPr>
        </p:nvSpPr>
        <p:spPr>
          <a:xfrm>
            <a:off x="1271400" y="1341325"/>
            <a:ext cx="6601200" cy="47586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36" name="Google Shape;336;p26"/>
          <p:cNvSpPr/>
          <p:nvPr/>
        </p:nvSpPr>
        <p:spPr>
          <a:xfrm>
            <a:off x="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自訂版面配置 3 1">
  <p:cSld name="CUSTOM_10_1_2">
    <p:bg>
      <p:bgPr>
        <a:solidFill>
          <a:srgbClr val="FFFFFF"/>
        </a:solidFill>
      </p:bgPr>
    </p:bg>
    <p:spTree>
      <p:nvGrpSpPr>
        <p:cNvPr id="337" name="Shape 337"/>
        <p:cNvGrpSpPr/>
        <p:nvPr/>
      </p:nvGrpSpPr>
      <p:grpSpPr>
        <a:xfrm>
          <a:off x="0" y="0"/>
          <a:ext cx="0" cy="0"/>
          <a:chOff x="0" y="0"/>
          <a:chExt cx="0" cy="0"/>
        </a:xfrm>
      </p:grpSpPr>
      <p:pic>
        <p:nvPicPr>
          <p:cNvPr id="338" name="Google Shape;338;p27"/>
          <p:cNvPicPr preferRelativeResize="0"/>
          <p:nvPr/>
        </p:nvPicPr>
        <p:blipFill rotWithShape="1">
          <a:blip r:embed="rId2">
            <a:alphaModFix amt="45000"/>
          </a:blip>
          <a:srcRect b="0" l="0" r="0" t="59540"/>
          <a:stretch/>
        </p:blipFill>
        <p:spPr>
          <a:xfrm>
            <a:off x="0" y="4780800"/>
            <a:ext cx="9144000" cy="2077200"/>
          </a:xfrm>
          <a:prstGeom prst="rect">
            <a:avLst/>
          </a:prstGeom>
          <a:noFill/>
          <a:ln>
            <a:noFill/>
          </a:ln>
        </p:spPr>
      </p:pic>
      <p:sp>
        <p:nvSpPr>
          <p:cNvPr id="339" name="Google Shape;339;p27"/>
          <p:cNvSpPr/>
          <p:nvPr/>
        </p:nvSpPr>
        <p:spPr>
          <a:xfrm>
            <a:off x="0" y="0"/>
            <a:ext cx="9144000" cy="4780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7"/>
          <p:cNvSpPr/>
          <p:nvPr/>
        </p:nvSpPr>
        <p:spPr>
          <a:xfrm>
            <a:off x="8218880" y="194865"/>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7"/>
          <p:cNvSpPr/>
          <p:nvPr/>
        </p:nvSpPr>
        <p:spPr>
          <a:xfrm>
            <a:off x="8332726" y="322825"/>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7"/>
          <p:cNvSpPr/>
          <p:nvPr/>
        </p:nvSpPr>
        <p:spPr>
          <a:xfrm>
            <a:off x="8300619" y="281737"/>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27"/>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344" name="Google Shape;344;p27"/>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lvl1pPr lvl="0">
              <a:spcBef>
                <a:spcPts val="0"/>
              </a:spcBef>
              <a:spcAft>
                <a:spcPts val="0"/>
              </a:spcAft>
              <a:buClr>
                <a:schemeClr val="dk1"/>
              </a:buClr>
              <a:buSzPts val="4200"/>
              <a:buNone/>
              <a:defRPr sz="4200">
                <a:solidFill>
                  <a:schemeClr val="dk1"/>
                </a:solidFill>
              </a:defRPr>
            </a:lvl1pPr>
            <a:lvl2pPr lvl="1">
              <a:spcBef>
                <a:spcPts val="0"/>
              </a:spcBef>
              <a:spcAft>
                <a:spcPts val="0"/>
              </a:spcAft>
              <a:buSzPts val="3200"/>
              <a:buNone/>
              <a:defRPr>
                <a:latin typeface="Lexend Light"/>
                <a:ea typeface="Lexend Light"/>
                <a:cs typeface="Lexend Light"/>
                <a:sym typeface="Lexend Light"/>
              </a:defRPr>
            </a:lvl2pPr>
            <a:lvl3pPr lvl="2">
              <a:spcBef>
                <a:spcPts val="0"/>
              </a:spcBef>
              <a:spcAft>
                <a:spcPts val="0"/>
              </a:spcAft>
              <a:buSzPts val="3200"/>
              <a:buNone/>
              <a:defRPr>
                <a:latin typeface="Lexend Light"/>
                <a:ea typeface="Lexend Light"/>
                <a:cs typeface="Lexend Light"/>
                <a:sym typeface="Lexend Light"/>
              </a:defRPr>
            </a:lvl3pPr>
            <a:lvl4pPr lvl="3">
              <a:spcBef>
                <a:spcPts val="0"/>
              </a:spcBef>
              <a:spcAft>
                <a:spcPts val="0"/>
              </a:spcAft>
              <a:buSzPts val="3200"/>
              <a:buNone/>
              <a:defRPr>
                <a:latin typeface="Lexend Light"/>
                <a:ea typeface="Lexend Light"/>
                <a:cs typeface="Lexend Light"/>
                <a:sym typeface="Lexend Light"/>
              </a:defRPr>
            </a:lvl4pPr>
            <a:lvl5pPr lvl="4">
              <a:spcBef>
                <a:spcPts val="0"/>
              </a:spcBef>
              <a:spcAft>
                <a:spcPts val="0"/>
              </a:spcAft>
              <a:buSzPts val="3200"/>
              <a:buNone/>
              <a:defRPr>
                <a:latin typeface="Lexend Light"/>
                <a:ea typeface="Lexend Light"/>
                <a:cs typeface="Lexend Light"/>
                <a:sym typeface="Lexend Light"/>
              </a:defRPr>
            </a:lvl5pPr>
            <a:lvl6pPr lvl="5">
              <a:spcBef>
                <a:spcPts val="0"/>
              </a:spcBef>
              <a:spcAft>
                <a:spcPts val="0"/>
              </a:spcAft>
              <a:buSzPts val="3200"/>
              <a:buNone/>
              <a:defRPr>
                <a:latin typeface="Lexend Light"/>
                <a:ea typeface="Lexend Light"/>
                <a:cs typeface="Lexend Light"/>
                <a:sym typeface="Lexend Light"/>
              </a:defRPr>
            </a:lvl6pPr>
            <a:lvl7pPr lvl="6">
              <a:spcBef>
                <a:spcPts val="0"/>
              </a:spcBef>
              <a:spcAft>
                <a:spcPts val="0"/>
              </a:spcAft>
              <a:buSzPts val="3200"/>
              <a:buNone/>
              <a:defRPr>
                <a:latin typeface="Lexend Light"/>
                <a:ea typeface="Lexend Light"/>
                <a:cs typeface="Lexend Light"/>
                <a:sym typeface="Lexend Light"/>
              </a:defRPr>
            </a:lvl7pPr>
            <a:lvl8pPr lvl="7">
              <a:spcBef>
                <a:spcPts val="0"/>
              </a:spcBef>
              <a:spcAft>
                <a:spcPts val="0"/>
              </a:spcAft>
              <a:buSzPts val="3200"/>
              <a:buNone/>
              <a:defRPr>
                <a:latin typeface="Lexend Light"/>
                <a:ea typeface="Lexend Light"/>
                <a:cs typeface="Lexend Light"/>
                <a:sym typeface="Lexend Light"/>
              </a:defRPr>
            </a:lvl8pPr>
            <a:lvl9pPr lvl="8">
              <a:spcBef>
                <a:spcPts val="0"/>
              </a:spcBef>
              <a:spcAft>
                <a:spcPts val="0"/>
              </a:spcAft>
              <a:buSzPts val="3200"/>
              <a:buNone/>
              <a:defRPr>
                <a:latin typeface="Lexend Light"/>
                <a:ea typeface="Lexend Light"/>
                <a:cs typeface="Lexend Light"/>
                <a:sym typeface="Lexend Light"/>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p:cSld name="TITLE_AND_BODY_1_6">
    <p:spTree>
      <p:nvGrpSpPr>
        <p:cNvPr id="345" name="Shape 345"/>
        <p:cNvGrpSpPr/>
        <p:nvPr/>
      </p:nvGrpSpPr>
      <p:grpSpPr>
        <a:xfrm>
          <a:off x="0" y="0"/>
          <a:ext cx="0" cy="0"/>
          <a:chOff x="0" y="0"/>
          <a:chExt cx="0" cy="0"/>
        </a:xfrm>
      </p:grpSpPr>
      <p:sp>
        <p:nvSpPr>
          <p:cNvPr id="346" name="Google Shape;346;p28"/>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t/>
            </a:r>
            <a:endParaRPr b="1" sz="1000">
              <a:solidFill>
                <a:srgbClr val="595959"/>
              </a:solidFill>
              <a:latin typeface="Lexend"/>
              <a:ea typeface="Lexend"/>
              <a:cs typeface="Lexend"/>
              <a:sym typeface="Lexend"/>
            </a:endParaRPr>
          </a:p>
        </p:txBody>
      </p:sp>
      <p:sp>
        <p:nvSpPr>
          <p:cNvPr id="347" name="Google Shape;347;p28"/>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8"/>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49" name="Google Shape;349;p2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350" name="Google Shape;350;p28"/>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8"/>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8"/>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354" name="Google Shape;354;p28"/>
          <p:cNvGrpSpPr/>
          <p:nvPr/>
        </p:nvGrpSpPr>
        <p:grpSpPr>
          <a:xfrm rot="9448929">
            <a:off x="678374" y="287341"/>
            <a:ext cx="896614" cy="733235"/>
            <a:chOff x="3337500" y="1640525"/>
            <a:chExt cx="3773378" cy="3085800"/>
          </a:xfrm>
        </p:grpSpPr>
        <p:sp>
          <p:nvSpPr>
            <p:cNvPr id="355" name="Google Shape;355;p28"/>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8"/>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28"/>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8" name="Google Shape;358;p28"/>
          <p:cNvGrpSpPr/>
          <p:nvPr/>
        </p:nvGrpSpPr>
        <p:grpSpPr>
          <a:xfrm>
            <a:off x="118450" y="143608"/>
            <a:ext cx="1299300" cy="526200"/>
            <a:chOff x="7243875" y="3780983"/>
            <a:chExt cx="1299300" cy="526200"/>
          </a:xfrm>
        </p:grpSpPr>
        <p:grpSp>
          <p:nvGrpSpPr>
            <p:cNvPr id="359" name="Google Shape;359;p28"/>
            <p:cNvGrpSpPr/>
            <p:nvPr/>
          </p:nvGrpSpPr>
          <p:grpSpPr>
            <a:xfrm>
              <a:off x="7243875" y="3780983"/>
              <a:ext cx="1299300" cy="526200"/>
              <a:chOff x="3130375" y="-210650"/>
              <a:chExt cx="1299300" cy="526200"/>
            </a:xfrm>
          </p:grpSpPr>
          <p:sp>
            <p:nvSpPr>
              <p:cNvPr id="360" name="Google Shape;360;p28"/>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28"/>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8"/>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3" name="Google Shape;363;p28"/>
            <p:cNvGrpSpPr/>
            <p:nvPr/>
          </p:nvGrpSpPr>
          <p:grpSpPr>
            <a:xfrm>
              <a:off x="7728150" y="4016475"/>
              <a:ext cx="330750" cy="55200"/>
              <a:chOff x="7632750" y="4032725"/>
              <a:chExt cx="330750" cy="55200"/>
            </a:xfrm>
          </p:grpSpPr>
          <p:sp>
            <p:nvSpPr>
              <p:cNvPr id="364" name="Google Shape;364;p28"/>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8"/>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8"/>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67" name="Google Shape;367;p28"/>
          <p:cNvSpPr txBox="1"/>
          <p:nvPr/>
        </p:nvSpPr>
        <p:spPr>
          <a:xfrm>
            <a:off x="1883350" y="6431700"/>
            <a:ext cx="6308700" cy="259500"/>
          </a:xfrm>
          <a:prstGeom prst="rect">
            <a:avLst/>
          </a:prstGeom>
          <a:noFill/>
          <a:ln>
            <a:noFill/>
          </a:ln>
        </p:spPr>
        <p:txBody>
          <a:bodyPr anchorCtr="0" anchor="ctr" bIns="0" lIns="0" spcFirstLastPara="1" rIns="0" wrap="square" tIns="0">
            <a:normAutofit/>
          </a:bodyPr>
          <a:lstStyle/>
          <a:p>
            <a:pPr indent="0" lvl="0" marL="0" rtl="0" algn="r">
              <a:spcBef>
                <a:spcPts val="0"/>
              </a:spcBef>
              <a:spcAft>
                <a:spcPts val="0"/>
              </a:spcAft>
              <a:buNone/>
            </a:pPr>
            <a:r>
              <a:t/>
            </a:r>
            <a:endParaRPr sz="1000">
              <a:solidFill>
                <a:srgbClr val="595959"/>
              </a:solidFill>
              <a:latin typeface="Lexend Light"/>
              <a:ea typeface="Lexend Light"/>
              <a:cs typeface="Lexend Light"/>
              <a:sym typeface="Lexend Light"/>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標題與內文 1 4">
  <p:cSld name="TITLE_AND_BODY_1_4_4">
    <p:spTree>
      <p:nvGrpSpPr>
        <p:cNvPr id="368" name="Shape 368"/>
        <p:cNvGrpSpPr/>
        <p:nvPr/>
      </p:nvGrpSpPr>
      <p:grpSpPr>
        <a:xfrm>
          <a:off x="0" y="0"/>
          <a:ext cx="0" cy="0"/>
          <a:chOff x="0" y="0"/>
          <a:chExt cx="0" cy="0"/>
        </a:xfrm>
      </p:grpSpPr>
      <p:sp>
        <p:nvSpPr>
          <p:cNvPr id="369" name="Google Shape;369;p29"/>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9"/>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71" name="Google Shape;371;p29"/>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372" name="Google Shape;372;p29"/>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9"/>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9"/>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376" name="Google Shape;376;p29"/>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t/>
            </a:r>
            <a:endParaRPr b="1" sz="1000">
              <a:solidFill>
                <a:srgbClr val="595959"/>
              </a:solidFill>
              <a:latin typeface="Lexend"/>
              <a:ea typeface="Lexend"/>
              <a:cs typeface="Lexend"/>
              <a:sym typeface="Lexen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1">
  <p:cSld name="TITLE_AND_BODY_1_7">
    <p:spTree>
      <p:nvGrpSpPr>
        <p:cNvPr id="377" name="Shape 377"/>
        <p:cNvGrpSpPr/>
        <p:nvPr/>
      </p:nvGrpSpPr>
      <p:grpSpPr>
        <a:xfrm>
          <a:off x="0" y="0"/>
          <a:ext cx="0" cy="0"/>
          <a:chOff x="0" y="0"/>
          <a:chExt cx="0" cy="0"/>
        </a:xfrm>
      </p:grpSpPr>
      <p:sp>
        <p:nvSpPr>
          <p:cNvPr id="378" name="Google Shape;378;p30"/>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t/>
            </a:r>
            <a:endParaRPr b="1" sz="1000">
              <a:solidFill>
                <a:srgbClr val="595959"/>
              </a:solidFill>
              <a:latin typeface="Lexend"/>
              <a:ea typeface="Lexend"/>
              <a:cs typeface="Lexend"/>
              <a:sym typeface="Lexend"/>
            </a:endParaRPr>
          </a:p>
        </p:txBody>
      </p:sp>
      <p:sp>
        <p:nvSpPr>
          <p:cNvPr id="379" name="Google Shape;379;p30"/>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30"/>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81" name="Google Shape;381;p3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382" name="Google Shape;382;p30"/>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0"/>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0"/>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386" name="Google Shape;386;p30"/>
          <p:cNvGrpSpPr/>
          <p:nvPr/>
        </p:nvGrpSpPr>
        <p:grpSpPr>
          <a:xfrm rot="9448929">
            <a:off x="678374" y="287341"/>
            <a:ext cx="896614" cy="733235"/>
            <a:chOff x="3337500" y="1640525"/>
            <a:chExt cx="3773378" cy="3085800"/>
          </a:xfrm>
        </p:grpSpPr>
        <p:sp>
          <p:nvSpPr>
            <p:cNvPr id="387" name="Google Shape;387;p30"/>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0"/>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30"/>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0" name="Google Shape;390;p30"/>
          <p:cNvGrpSpPr/>
          <p:nvPr/>
        </p:nvGrpSpPr>
        <p:grpSpPr>
          <a:xfrm>
            <a:off x="118450" y="143608"/>
            <a:ext cx="1299300" cy="526200"/>
            <a:chOff x="7243875" y="3780983"/>
            <a:chExt cx="1299300" cy="526200"/>
          </a:xfrm>
        </p:grpSpPr>
        <p:grpSp>
          <p:nvGrpSpPr>
            <p:cNvPr id="391" name="Google Shape;391;p30"/>
            <p:cNvGrpSpPr/>
            <p:nvPr/>
          </p:nvGrpSpPr>
          <p:grpSpPr>
            <a:xfrm>
              <a:off x="7243875" y="3780983"/>
              <a:ext cx="1299300" cy="526200"/>
              <a:chOff x="3130375" y="-210650"/>
              <a:chExt cx="1299300" cy="526200"/>
            </a:xfrm>
          </p:grpSpPr>
          <p:sp>
            <p:nvSpPr>
              <p:cNvPr id="392" name="Google Shape;392;p30"/>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30"/>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0"/>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5" name="Google Shape;395;p30"/>
            <p:cNvGrpSpPr/>
            <p:nvPr/>
          </p:nvGrpSpPr>
          <p:grpSpPr>
            <a:xfrm>
              <a:off x="7728150" y="4016475"/>
              <a:ext cx="330750" cy="55200"/>
              <a:chOff x="7632750" y="4032725"/>
              <a:chExt cx="330750" cy="55200"/>
            </a:xfrm>
          </p:grpSpPr>
          <p:sp>
            <p:nvSpPr>
              <p:cNvPr id="396" name="Google Shape;396;p30"/>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30"/>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0"/>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封面">
  <p:cSld name="TITLE_1">
    <p:bg>
      <p:bgPr>
        <a:solidFill>
          <a:srgbClr val="FFFFFF"/>
        </a:solidFill>
      </p:bgPr>
    </p:bg>
    <p:spTree>
      <p:nvGrpSpPr>
        <p:cNvPr id="28" name="Shape 28"/>
        <p:cNvGrpSpPr/>
        <p:nvPr/>
      </p:nvGrpSpPr>
      <p:grpSpPr>
        <a:xfrm>
          <a:off x="0" y="0"/>
          <a:ext cx="0" cy="0"/>
          <a:chOff x="0" y="0"/>
          <a:chExt cx="0" cy="0"/>
        </a:xfrm>
      </p:grpSpPr>
      <p:sp>
        <p:nvSpPr>
          <p:cNvPr id="29" name="Google Shape;29;p4"/>
          <p:cNvSpPr/>
          <p:nvPr/>
        </p:nvSpPr>
        <p:spPr>
          <a:xfrm>
            <a:off x="0" y="-25"/>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4"/>
          <p:cNvSpPr txBox="1"/>
          <p:nvPr>
            <p:ph type="ctrTitle"/>
          </p:nvPr>
        </p:nvSpPr>
        <p:spPr>
          <a:xfrm>
            <a:off x="715550" y="2015754"/>
            <a:ext cx="3723300" cy="1979700"/>
          </a:xfrm>
          <a:prstGeom prst="rect">
            <a:avLst/>
          </a:prstGeom>
        </p:spPr>
        <p:txBody>
          <a:bodyPr anchorCtr="0" anchor="ctr" bIns="91425" lIns="91425" spcFirstLastPara="1" rIns="91425" wrap="square" tIns="0">
            <a:noAutofit/>
          </a:bodyPr>
          <a:lstStyle>
            <a:lvl1pPr lvl="0" rtl="0" algn="ctr">
              <a:lnSpc>
                <a:spcPct val="90000"/>
              </a:lnSpc>
              <a:spcBef>
                <a:spcPts val="0"/>
              </a:spcBef>
              <a:spcAft>
                <a:spcPts val="0"/>
              </a:spcAft>
              <a:buClr>
                <a:schemeClr val="dk1"/>
              </a:buClr>
              <a:buSzPts val="5200"/>
              <a:buNone/>
              <a:defRPr sz="5000">
                <a:solidFill>
                  <a:schemeClr val="dk1"/>
                </a:solidFill>
                <a:latin typeface="Outfit"/>
                <a:ea typeface="Outfit"/>
                <a:cs typeface="Outfit"/>
                <a:sym typeface="Outfit"/>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1" name="Google Shape;31;p4"/>
          <p:cNvSpPr txBox="1"/>
          <p:nvPr>
            <p:ph idx="1" type="subTitle"/>
          </p:nvPr>
        </p:nvSpPr>
        <p:spPr>
          <a:xfrm>
            <a:off x="565200" y="4133543"/>
            <a:ext cx="4034100" cy="483600"/>
          </a:xfrm>
          <a:prstGeom prst="rect">
            <a:avLst/>
          </a:prstGeom>
        </p:spPr>
        <p:txBody>
          <a:bodyPr anchorCtr="0" anchor="t" bIns="91425" lIns="91425" spcFirstLastPara="1" rIns="91425" wrap="square" tIns="91425">
            <a:noAutofit/>
          </a:bodyPr>
          <a:lstStyle>
            <a:lvl1pPr lvl="0" rtl="0" algn="ctr">
              <a:lnSpc>
                <a:spcPct val="115000"/>
              </a:lnSpc>
              <a:spcBef>
                <a:spcPts val="1000"/>
              </a:spcBef>
              <a:spcAft>
                <a:spcPts val="0"/>
              </a:spcAft>
              <a:buSzPts val="2200"/>
              <a:buNone/>
              <a:defRPr>
                <a:latin typeface="Lexend Light"/>
                <a:ea typeface="Lexend Light"/>
                <a:cs typeface="Lexend Light"/>
                <a:sym typeface="Lexend Light"/>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2" name="Google Shape;32;p4"/>
          <p:cNvSpPr/>
          <p:nvPr/>
        </p:nvSpPr>
        <p:spPr>
          <a:xfrm>
            <a:off x="1767750" y="5631299"/>
            <a:ext cx="1629000" cy="588600"/>
          </a:xfrm>
          <a:prstGeom prst="ellipse">
            <a:avLst/>
          </a:prstGeom>
          <a:solidFill>
            <a:schemeClr val="lt1"/>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a:off x="1919708" y="5791244"/>
            <a:ext cx="1370700" cy="3456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a:off x="1862306" y="5743371"/>
            <a:ext cx="1370700" cy="345600"/>
          </a:xfrm>
          <a:prstGeom prst="ellipse">
            <a:avLst/>
          </a:prstGeom>
          <a:no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200">
              <a:solidFill>
                <a:schemeClr val="dk1"/>
              </a:solidFill>
              <a:latin typeface="Outfit"/>
              <a:ea typeface="Outfit"/>
              <a:cs typeface="Outfit"/>
              <a:sym typeface="Outfit"/>
            </a:endParaRPr>
          </a:p>
        </p:txBody>
      </p:sp>
      <p:sp>
        <p:nvSpPr>
          <p:cNvPr id="35" name="Google Shape;35;p4"/>
          <p:cNvSpPr txBox="1"/>
          <p:nvPr>
            <p:ph idx="2" type="subTitle"/>
          </p:nvPr>
        </p:nvSpPr>
        <p:spPr>
          <a:xfrm>
            <a:off x="2073150" y="5817288"/>
            <a:ext cx="948900" cy="197700"/>
          </a:xfrm>
          <a:prstGeom prst="rect">
            <a:avLst/>
          </a:prstGeom>
        </p:spPr>
        <p:txBody>
          <a:bodyPr anchorCtr="0" anchor="ctr" bIns="91425" lIns="91425" spcFirstLastPara="1" rIns="91425" wrap="square" tIns="91425">
            <a:noAutofit/>
          </a:bodyPr>
          <a:lstStyle>
            <a:lvl1pPr lvl="0" rtl="0" algn="ctr">
              <a:spcBef>
                <a:spcPts val="1000"/>
              </a:spcBef>
              <a:spcAft>
                <a:spcPts val="0"/>
              </a:spcAft>
              <a:buSzPts val="2200"/>
              <a:buFont typeface="Archivo Black"/>
              <a:buNone/>
              <a:defRPr b="1">
                <a:latin typeface="Archivo Black"/>
                <a:ea typeface="Archivo Black"/>
                <a:cs typeface="Archivo Black"/>
                <a:sym typeface="Archivo Black"/>
              </a:defRPr>
            </a:lvl1pPr>
            <a:lvl2pPr lvl="1" rtl="0" algn="ctr">
              <a:spcBef>
                <a:spcPts val="1000"/>
              </a:spcBef>
              <a:spcAft>
                <a:spcPts val="0"/>
              </a:spcAft>
              <a:buSzPts val="2000"/>
              <a:buFont typeface="Archivo Black"/>
              <a:buNone/>
              <a:defRPr b="1">
                <a:latin typeface="Archivo Black"/>
                <a:ea typeface="Archivo Black"/>
                <a:cs typeface="Archivo Black"/>
                <a:sym typeface="Archivo Black"/>
              </a:defRPr>
            </a:lvl2pPr>
            <a:lvl3pPr lvl="2" rtl="0" algn="ctr">
              <a:spcBef>
                <a:spcPts val="0"/>
              </a:spcBef>
              <a:spcAft>
                <a:spcPts val="0"/>
              </a:spcAft>
              <a:buSzPts val="1800"/>
              <a:buFont typeface="Archivo Black"/>
              <a:buNone/>
              <a:defRPr b="1">
                <a:latin typeface="Archivo Black"/>
                <a:ea typeface="Archivo Black"/>
                <a:cs typeface="Archivo Black"/>
                <a:sym typeface="Archivo Black"/>
              </a:defRPr>
            </a:lvl3pPr>
            <a:lvl4pPr lvl="3" rtl="0" algn="ctr">
              <a:spcBef>
                <a:spcPts val="0"/>
              </a:spcBef>
              <a:spcAft>
                <a:spcPts val="0"/>
              </a:spcAft>
              <a:buSzPts val="1600"/>
              <a:buFont typeface="Archivo Black"/>
              <a:buNone/>
              <a:defRPr b="1">
                <a:latin typeface="Archivo Black"/>
                <a:ea typeface="Archivo Black"/>
                <a:cs typeface="Archivo Black"/>
                <a:sym typeface="Archivo Black"/>
              </a:defRPr>
            </a:lvl4pPr>
            <a:lvl5pPr lvl="4" rtl="0" algn="ctr">
              <a:spcBef>
                <a:spcPts val="0"/>
              </a:spcBef>
              <a:spcAft>
                <a:spcPts val="0"/>
              </a:spcAft>
              <a:buSzPts val="1400"/>
              <a:buFont typeface="Archivo Black"/>
              <a:buNone/>
              <a:defRPr b="1">
                <a:latin typeface="Archivo Black"/>
                <a:ea typeface="Archivo Black"/>
                <a:cs typeface="Archivo Black"/>
                <a:sym typeface="Archivo Black"/>
              </a:defRPr>
            </a:lvl5pPr>
            <a:lvl6pPr lvl="5" rtl="0" algn="ctr">
              <a:spcBef>
                <a:spcPts val="0"/>
              </a:spcBef>
              <a:spcAft>
                <a:spcPts val="0"/>
              </a:spcAft>
              <a:buSzPts val="1400"/>
              <a:buFont typeface="Archivo Black"/>
              <a:buNone/>
              <a:defRPr b="1">
                <a:latin typeface="Archivo Black"/>
                <a:ea typeface="Archivo Black"/>
                <a:cs typeface="Archivo Black"/>
                <a:sym typeface="Archivo Black"/>
              </a:defRPr>
            </a:lvl6pPr>
            <a:lvl7pPr lvl="6" rtl="0" algn="ctr">
              <a:spcBef>
                <a:spcPts val="0"/>
              </a:spcBef>
              <a:spcAft>
                <a:spcPts val="0"/>
              </a:spcAft>
              <a:buSzPts val="1400"/>
              <a:buFont typeface="Archivo Black"/>
              <a:buNone/>
              <a:defRPr b="1">
                <a:latin typeface="Archivo Black"/>
                <a:ea typeface="Archivo Black"/>
                <a:cs typeface="Archivo Black"/>
                <a:sym typeface="Archivo Black"/>
              </a:defRPr>
            </a:lvl7pPr>
            <a:lvl8pPr lvl="7" rtl="0" algn="ctr">
              <a:spcBef>
                <a:spcPts val="0"/>
              </a:spcBef>
              <a:spcAft>
                <a:spcPts val="0"/>
              </a:spcAft>
              <a:buSzPts val="1400"/>
              <a:buFont typeface="Archivo Black"/>
              <a:buNone/>
              <a:defRPr b="1">
                <a:latin typeface="Archivo Black"/>
                <a:ea typeface="Archivo Black"/>
                <a:cs typeface="Archivo Black"/>
                <a:sym typeface="Archivo Black"/>
              </a:defRPr>
            </a:lvl8pPr>
            <a:lvl9pPr lvl="8" rtl="0" algn="ctr">
              <a:spcBef>
                <a:spcPts val="0"/>
              </a:spcBef>
              <a:spcAft>
                <a:spcPts val="0"/>
              </a:spcAft>
              <a:buSzPts val="1400"/>
              <a:buFont typeface="Archivo Black"/>
              <a:buNone/>
              <a:defRPr b="1">
                <a:latin typeface="Archivo Black"/>
                <a:ea typeface="Archivo Black"/>
                <a:cs typeface="Archivo Black"/>
                <a:sym typeface="Archivo Black"/>
              </a:defRPr>
            </a:lvl9pPr>
          </a:lstStyle>
          <a:p/>
        </p:txBody>
      </p:sp>
      <p:pic>
        <p:nvPicPr>
          <p:cNvPr id="36" name="Google Shape;36;p4"/>
          <p:cNvPicPr preferRelativeResize="0"/>
          <p:nvPr/>
        </p:nvPicPr>
        <p:blipFill rotWithShape="1">
          <a:blip r:embed="rId2">
            <a:alphaModFix amt="45000"/>
          </a:blip>
          <a:srcRect b="0" l="6816" r="57588" t="0"/>
          <a:stretch/>
        </p:blipFill>
        <p:spPr>
          <a:xfrm>
            <a:off x="4796400" y="0"/>
            <a:ext cx="4347600" cy="68580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標題與內文 1 4 1">
  <p:cSld name="TITLE_AND_BODY_1_4_5">
    <p:spTree>
      <p:nvGrpSpPr>
        <p:cNvPr id="399" name="Shape 399"/>
        <p:cNvGrpSpPr/>
        <p:nvPr/>
      </p:nvGrpSpPr>
      <p:grpSpPr>
        <a:xfrm>
          <a:off x="0" y="0"/>
          <a:ext cx="0" cy="0"/>
          <a:chOff x="0" y="0"/>
          <a:chExt cx="0" cy="0"/>
        </a:xfrm>
      </p:grpSpPr>
      <p:sp>
        <p:nvSpPr>
          <p:cNvPr id="400" name="Google Shape;400;p31"/>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1"/>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2" name="Google Shape;402;p31"/>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403" name="Google Shape;403;p31"/>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1"/>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1"/>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407" name="Google Shape;407;p31"/>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t/>
            </a:r>
            <a:endParaRPr b="1" sz="1000">
              <a:solidFill>
                <a:srgbClr val="595959"/>
              </a:solidFill>
              <a:latin typeface="Lexend"/>
              <a:ea typeface="Lexend"/>
              <a:cs typeface="Lexend"/>
              <a:sym typeface="Lexen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標題與內文 1 4 2">
  <p:cSld name="TITLE_AND_BODY_1_4_6">
    <p:spTree>
      <p:nvGrpSpPr>
        <p:cNvPr id="408" name="Shape 408"/>
        <p:cNvGrpSpPr/>
        <p:nvPr/>
      </p:nvGrpSpPr>
      <p:grpSpPr>
        <a:xfrm>
          <a:off x="0" y="0"/>
          <a:ext cx="0" cy="0"/>
          <a:chOff x="0" y="0"/>
          <a:chExt cx="0" cy="0"/>
        </a:xfrm>
      </p:grpSpPr>
      <p:sp>
        <p:nvSpPr>
          <p:cNvPr id="409" name="Google Shape;409;p32"/>
          <p:cNvSpPr/>
          <p:nvPr/>
        </p:nvSpPr>
        <p:spPr>
          <a:xfrm>
            <a:off x="0" y="244325"/>
            <a:ext cx="9144000" cy="6174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2"/>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11" name="Google Shape;411;p32"/>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412" name="Google Shape;412;p32"/>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2"/>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2"/>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416" name="Google Shape;416;p32"/>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t/>
            </a:r>
            <a:endParaRPr b="1" sz="1000">
              <a:solidFill>
                <a:srgbClr val="595959"/>
              </a:solidFill>
              <a:latin typeface="Lexend"/>
              <a:ea typeface="Lexend"/>
              <a:cs typeface="Lexend"/>
              <a:sym typeface="Lexen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標題與內文 1 2">
  <p:cSld name="TITLE_AND_BODY_1_8">
    <p:spTree>
      <p:nvGrpSpPr>
        <p:cNvPr id="417" name="Shape 417"/>
        <p:cNvGrpSpPr/>
        <p:nvPr/>
      </p:nvGrpSpPr>
      <p:grpSpPr>
        <a:xfrm>
          <a:off x="0" y="0"/>
          <a:ext cx="0" cy="0"/>
          <a:chOff x="0" y="0"/>
          <a:chExt cx="0" cy="0"/>
        </a:xfrm>
      </p:grpSpPr>
      <p:sp>
        <p:nvSpPr>
          <p:cNvPr id="418" name="Google Shape;418;p33"/>
          <p:cNvSpPr txBox="1"/>
          <p:nvPr/>
        </p:nvSpPr>
        <p:spPr>
          <a:xfrm>
            <a:off x="715550" y="6402700"/>
            <a:ext cx="3939300" cy="338700"/>
          </a:xfrm>
          <a:prstGeom prst="rect">
            <a:avLst/>
          </a:prstGeom>
          <a:noFill/>
          <a:ln>
            <a:noFill/>
          </a:ln>
        </p:spPr>
        <p:txBody>
          <a:bodyPr anchorCtr="0" anchor="t" bIns="91425" lIns="91425" spcFirstLastPara="1" rIns="91425" wrap="square" tIns="91425">
            <a:spAutoFit/>
          </a:bodyPr>
          <a:lstStyle/>
          <a:p>
            <a:pPr indent="-63500" lvl="0" marL="0" marR="0" rtl="0" algn="l">
              <a:lnSpc>
                <a:spcPct val="100000"/>
              </a:lnSpc>
              <a:spcBef>
                <a:spcPts val="0"/>
              </a:spcBef>
              <a:spcAft>
                <a:spcPts val="0"/>
              </a:spcAft>
              <a:buClr>
                <a:srgbClr val="595959"/>
              </a:buClr>
              <a:buSzPts val="1000"/>
              <a:buFont typeface="Lexend"/>
              <a:buNone/>
            </a:pPr>
            <a:r>
              <a:t/>
            </a:r>
            <a:endParaRPr b="1" sz="1000">
              <a:solidFill>
                <a:srgbClr val="595959"/>
              </a:solidFill>
              <a:latin typeface="Lexend"/>
              <a:ea typeface="Lexend"/>
              <a:cs typeface="Lexend"/>
              <a:sym typeface="Lexend"/>
            </a:endParaRPr>
          </a:p>
        </p:txBody>
      </p:sp>
      <p:sp>
        <p:nvSpPr>
          <p:cNvPr id="419" name="Google Shape;419;p33"/>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3"/>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lvl1pPr indent="-368300" lvl="0" marL="457200">
              <a:spcBef>
                <a:spcPts val="1000"/>
              </a:spcBef>
              <a:spcAft>
                <a:spcPts val="0"/>
              </a:spcAft>
              <a:buSzPts val="2200"/>
              <a:buChar char="●"/>
              <a:defRPr/>
            </a:lvl1pPr>
            <a:lvl2pPr indent="-355600" lvl="1" marL="914400">
              <a:spcBef>
                <a:spcPts val="1000"/>
              </a:spcBef>
              <a:spcAft>
                <a:spcPts val="0"/>
              </a:spcAft>
              <a:buSzPts val="2000"/>
              <a:buChar char="○"/>
              <a:defRPr/>
            </a:lvl2pPr>
            <a:lvl3pPr indent="-342900" lvl="2" marL="1371600">
              <a:spcBef>
                <a:spcPts val="0"/>
              </a:spcBef>
              <a:spcAft>
                <a:spcPts val="0"/>
              </a:spcAft>
              <a:buSzPts val="1800"/>
              <a:buChar char="■"/>
              <a:defRPr/>
            </a:lvl3pPr>
            <a:lvl4pPr indent="-330200" lvl="3" marL="1828800">
              <a:spcBef>
                <a:spcPts val="0"/>
              </a:spcBef>
              <a:spcAft>
                <a:spcPts val="0"/>
              </a:spcAft>
              <a:buSzPts val="16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21" name="Google Shape;421;p3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algn="ctr">
              <a:spcBef>
                <a:spcPts val="0"/>
              </a:spcBef>
              <a:spcAft>
                <a:spcPts val="0"/>
              </a:spcAft>
              <a:buSzPts val="3200"/>
              <a:buNone/>
              <a:defRPr sz="3200"/>
            </a:lvl1pPr>
            <a:lvl2pPr lvl="1" algn="l">
              <a:spcBef>
                <a:spcPts val="0"/>
              </a:spcBef>
              <a:spcAft>
                <a:spcPts val="0"/>
              </a:spcAft>
              <a:buSzPts val="3200"/>
              <a:buNone/>
              <a:defRPr/>
            </a:lvl2pPr>
            <a:lvl3pPr lvl="2" algn="l">
              <a:spcBef>
                <a:spcPts val="0"/>
              </a:spcBef>
              <a:spcAft>
                <a:spcPts val="0"/>
              </a:spcAft>
              <a:buSzPts val="3200"/>
              <a:buNone/>
              <a:defRPr/>
            </a:lvl3pPr>
            <a:lvl4pPr lvl="3" algn="l">
              <a:spcBef>
                <a:spcPts val="0"/>
              </a:spcBef>
              <a:spcAft>
                <a:spcPts val="0"/>
              </a:spcAft>
              <a:buSzPts val="3200"/>
              <a:buNone/>
              <a:defRPr/>
            </a:lvl4pPr>
            <a:lvl5pPr lvl="4" algn="l">
              <a:spcBef>
                <a:spcPts val="0"/>
              </a:spcBef>
              <a:spcAft>
                <a:spcPts val="0"/>
              </a:spcAft>
              <a:buSzPts val="3200"/>
              <a:buNone/>
              <a:defRPr/>
            </a:lvl5pPr>
            <a:lvl6pPr lvl="5" algn="l">
              <a:spcBef>
                <a:spcPts val="0"/>
              </a:spcBef>
              <a:spcAft>
                <a:spcPts val="0"/>
              </a:spcAft>
              <a:buSzPts val="3200"/>
              <a:buNone/>
              <a:defRPr/>
            </a:lvl6pPr>
            <a:lvl7pPr lvl="6" algn="l">
              <a:spcBef>
                <a:spcPts val="0"/>
              </a:spcBef>
              <a:spcAft>
                <a:spcPts val="0"/>
              </a:spcAft>
              <a:buSzPts val="3200"/>
              <a:buNone/>
              <a:defRPr/>
            </a:lvl7pPr>
            <a:lvl8pPr lvl="7" algn="l">
              <a:spcBef>
                <a:spcPts val="0"/>
              </a:spcBef>
              <a:spcAft>
                <a:spcPts val="0"/>
              </a:spcAft>
              <a:buSzPts val="3200"/>
              <a:buNone/>
              <a:defRPr/>
            </a:lvl8pPr>
            <a:lvl9pPr lvl="8" algn="l">
              <a:spcBef>
                <a:spcPts val="0"/>
              </a:spcBef>
              <a:spcAft>
                <a:spcPts val="0"/>
              </a:spcAft>
              <a:buSzPts val="3200"/>
              <a:buNone/>
              <a:defRPr/>
            </a:lvl9pPr>
          </a:lstStyle>
          <a:p/>
        </p:txBody>
      </p:sp>
      <p:sp>
        <p:nvSpPr>
          <p:cNvPr id="422" name="Google Shape;422;p33"/>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3"/>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3"/>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426" name="Google Shape;426;p33"/>
          <p:cNvGrpSpPr/>
          <p:nvPr/>
        </p:nvGrpSpPr>
        <p:grpSpPr>
          <a:xfrm rot="9448929">
            <a:off x="678374" y="287341"/>
            <a:ext cx="896614" cy="733235"/>
            <a:chOff x="3337500" y="1640525"/>
            <a:chExt cx="3773378" cy="3085800"/>
          </a:xfrm>
        </p:grpSpPr>
        <p:sp>
          <p:nvSpPr>
            <p:cNvPr id="427" name="Google Shape;427;p33"/>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3"/>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3"/>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0" name="Google Shape;430;p33"/>
          <p:cNvGrpSpPr/>
          <p:nvPr/>
        </p:nvGrpSpPr>
        <p:grpSpPr>
          <a:xfrm>
            <a:off x="118450" y="143608"/>
            <a:ext cx="1299300" cy="526200"/>
            <a:chOff x="7243875" y="3780983"/>
            <a:chExt cx="1299300" cy="526200"/>
          </a:xfrm>
        </p:grpSpPr>
        <p:grpSp>
          <p:nvGrpSpPr>
            <p:cNvPr id="431" name="Google Shape;431;p33"/>
            <p:cNvGrpSpPr/>
            <p:nvPr/>
          </p:nvGrpSpPr>
          <p:grpSpPr>
            <a:xfrm>
              <a:off x="7243875" y="3780983"/>
              <a:ext cx="1299300" cy="526200"/>
              <a:chOff x="3130375" y="-210650"/>
              <a:chExt cx="1299300" cy="526200"/>
            </a:xfrm>
          </p:grpSpPr>
          <p:sp>
            <p:nvSpPr>
              <p:cNvPr id="432" name="Google Shape;432;p33"/>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3"/>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3"/>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5" name="Google Shape;435;p33"/>
            <p:cNvGrpSpPr/>
            <p:nvPr/>
          </p:nvGrpSpPr>
          <p:grpSpPr>
            <a:xfrm>
              <a:off x="7728150" y="4016475"/>
              <a:ext cx="330750" cy="55200"/>
              <a:chOff x="7632750" y="4032725"/>
              <a:chExt cx="330750" cy="55200"/>
            </a:xfrm>
          </p:grpSpPr>
          <p:sp>
            <p:nvSpPr>
              <p:cNvPr id="436" name="Google Shape;436;p33"/>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3"/>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3"/>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 自訂版面配置 3 2 1">
  <p:cSld name="TITLE_2_1_1_1_1_1">
    <p:bg>
      <p:bgPr>
        <a:solidFill>
          <a:srgbClr val="FFFFFF"/>
        </a:solidFill>
      </p:bgPr>
    </p:bg>
    <p:spTree>
      <p:nvGrpSpPr>
        <p:cNvPr id="439" name="Shape 439"/>
        <p:cNvGrpSpPr/>
        <p:nvPr/>
      </p:nvGrpSpPr>
      <p:grpSpPr>
        <a:xfrm>
          <a:off x="0" y="0"/>
          <a:ext cx="0" cy="0"/>
          <a:chOff x="0" y="0"/>
          <a:chExt cx="0" cy="0"/>
        </a:xfrm>
      </p:grpSpPr>
      <p:sp>
        <p:nvSpPr>
          <p:cNvPr id="440" name="Google Shape;440;p34"/>
          <p:cNvSpPr txBox="1"/>
          <p:nvPr>
            <p:ph type="title"/>
          </p:nvPr>
        </p:nvSpPr>
        <p:spPr>
          <a:xfrm>
            <a:off x="469500" y="1877475"/>
            <a:ext cx="3878100" cy="733200"/>
          </a:xfrm>
          <a:prstGeom prst="rect">
            <a:avLst/>
          </a:prstGeom>
        </p:spPr>
        <p:txBody>
          <a:bodyPr anchorCtr="0" anchor="b" bIns="91425" lIns="91425" spcFirstLastPara="1" rIns="91425" wrap="square" tIns="0">
            <a:noAutofit/>
          </a:bodyPr>
          <a:lstStyle>
            <a:lvl1pPr lvl="0">
              <a:spcBef>
                <a:spcPts val="0"/>
              </a:spcBef>
              <a:spcAft>
                <a:spcPts val="0"/>
              </a:spcAft>
              <a:buClr>
                <a:srgbClr val="000000"/>
              </a:buClr>
              <a:buSzPts val="4000"/>
              <a:buNone/>
              <a:defRPr sz="4000">
                <a:solidFill>
                  <a:srgbClr val="000000"/>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441" name="Google Shape;441;p34"/>
          <p:cNvSpPr/>
          <p:nvPr/>
        </p:nvSpPr>
        <p:spPr>
          <a:xfrm>
            <a:off x="4347600" y="0"/>
            <a:ext cx="4796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2" name="Google Shape;442;p34"/>
          <p:cNvPicPr preferRelativeResize="0"/>
          <p:nvPr/>
        </p:nvPicPr>
        <p:blipFill rotWithShape="1">
          <a:blip r:embed="rId2">
            <a:alphaModFix amt="45000"/>
          </a:blip>
          <a:srcRect b="0" l="6816" r="57588" t="0"/>
          <a:stretch/>
        </p:blipFill>
        <p:spPr>
          <a:xfrm>
            <a:off x="4728450" y="0"/>
            <a:ext cx="4415551" cy="6858000"/>
          </a:xfrm>
          <a:prstGeom prst="rect">
            <a:avLst/>
          </a:prstGeom>
          <a:noFill/>
          <a:ln>
            <a:noFill/>
          </a:ln>
        </p:spPr>
      </p:pic>
      <p:sp>
        <p:nvSpPr>
          <p:cNvPr id="443" name="Google Shape;443;p34"/>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4"/>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34"/>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algn="ctr">
              <a:buNone/>
              <a:defRPr b="1">
                <a:latin typeface="Outfit"/>
                <a:ea typeface="Outfit"/>
                <a:cs typeface="Outfit"/>
                <a:sym typeface="Outfit"/>
              </a:defRPr>
            </a:lvl1pPr>
            <a:lvl2pPr lvl="1" algn="ctr">
              <a:buNone/>
              <a:defRPr b="1">
                <a:latin typeface="Outfit"/>
                <a:ea typeface="Outfit"/>
                <a:cs typeface="Outfit"/>
                <a:sym typeface="Outfit"/>
              </a:defRPr>
            </a:lvl2pPr>
            <a:lvl3pPr lvl="2" algn="ctr">
              <a:buNone/>
              <a:defRPr b="1">
                <a:latin typeface="Outfit"/>
                <a:ea typeface="Outfit"/>
                <a:cs typeface="Outfit"/>
                <a:sym typeface="Outfit"/>
              </a:defRPr>
            </a:lvl3pPr>
            <a:lvl4pPr lvl="3" algn="ctr">
              <a:buNone/>
              <a:defRPr b="1">
                <a:latin typeface="Outfit"/>
                <a:ea typeface="Outfit"/>
                <a:cs typeface="Outfit"/>
                <a:sym typeface="Outfit"/>
              </a:defRPr>
            </a:lvl4pPr>
            <a:lvl5pPr lvl="4" algn="ctr">
              <a:buNone/>
              <a:defRPr b="1">
                <a:latin typeface="Outfit"/>
                <a:ea typeface="Outfit"/>
                <a:cs typeface="Outfit"/>
                <a:sym typeface="Outfit"/>
              </a:defRPr>
            </a:lvl5pPr>
            <a:lvl6pPr lvl="5" algn="ctr">
              <a:buNone/>
              <a:defRPr b="1">
                <a:latin typeface="Outfit"/>
                <a:ea typeface="Outfit"/>
                <a:cs typeface="Outfit"/>
                <a:sym typeface="Outfit"/>
              </a:defRPr>
            </a:lvl6pPr>
            <a:lvl7pPr lvl="6" algn="ctr">
              <a:buNone/>
              <a:defRPr b="1">
                <a:latin typeface="Outfit"/>
                <a:ea typeface="Outfit"/>
                <a:cs typeface="Outfit"/>
                <a:sym typeface="Outfit"/>
              </a:defRPr>
            </a:lvl7pPr>
            <a:lvl8pPr lvl="7" algn="ctr">
              <a:buNone/>
              <a:defRPr b="1">
                <a:latin typeface="Outfit"/>
                <a:ea typeface="Outfit"/>
                <a:cs typeface="Outfit"/>
                <a:sym typeface="Outfit"/>
              </a:defRPr>
            </a:lvl8pPr>
            <a:lvl9pPr lvl="8"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447" name="Google Shape;447;p34"/>
          <p:cNvSpPr txBox="1"/>
          <p:nvPr>
            <p:ph idx="1" type="subTitle"/>
          </p:nvPr>
        </p:nvSpPr>
        <p:spPr>
          <a:xfrm>
            <a:off x="451975" y="2659750"/>
            <a:ext cx="3878100" cy="3238200"/>
          </a:xfrm>
          <a:prstGeom prst="rect">
            <a:avLst/>
          </a:prstGeom>
        </p:spPr>
        <p:txBody>
          <a:bodyPr anchorCtr="0" anchor="t" bIns="91425" lIns="91425" spcFirstLastPara="1" rIns="91425" wrap="square" tIns="91425">
            <a:noAutofit/>
          </a:bodyPr>
          <a:lstStyle>
            <a:lvl1pPr lvl="0">
              <a:spcBef>
                <a:spcPts val="1000"/>
              </a:spcBef>
              <a:spcAft>
                <a:spcPts val="0"/>
              </a:spcAft>
              <a:buSzPts val="2200"/>
              <a:buNone/>
              <a:defRPr/>
            </a:lvl1pPr>
            <a:lvl2pPr lvl="1">
              <a:spcBef>
                <a:spcPts val="1000"/>
              </a:spcBef>
              <a:spcAft>
                <a:spcPts val="0"/>
              </a:spcAft>
              <a:buSzPts val="2000"/>
              <a:buNone/>
              <a:defRPr/>
            </a:lvl2pPr>
            <a:lvl3pPr lvl="2">
              <a:spcBef>
                <a:spcPts val="0"/>
              </a:spcBef>
              <a:spcAft>
                <a:spcPts val="0"/>
              </a:spcAft>
              <a:buSzPts val="1800"/>
              <a:buNone/>
              <a:defRPr/>
            </a:lvl3pPr>
            <a:lvl4pPr lvl="3">
              <a:spcBef>
                <a:spcPts val="0"/>
              </a:spcBef>
              <a:spcAft>
                <a:spcPts val="0"/>
              </a:spcAft>
              <a:buSzPts val="16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8" name="Google Shape;448;p34"/>
          <p:cNvSpPr txBox="1"/>
          <p:nvPr>
            <p:ph idx="2" type="title"/>
          </p:nvPr>
        </p:nvSpPr>
        <p:spPr>
          <a:xfrm>
            <a:off x="4815513" y="1877475"/>
            <a:ext cx="3878100" cy="733200"/>
          </a:xfrm>
          <a:prstGeom prst="rect">
            <a:avLst/>
          </a:prstGeom>
        </p:spPr>
        <p:txBody>
          <a:bodyPr anchorCtr="0" anchor="b" bIns="91425" lIns="91425" spcFirstLastPara="1" rIns="91425" wrap="square" tIns="0">
            <a:noAutofit/>
          </a:bodyPr>
          <a:lstStyle>
            <a:lvl1pPr lvl="0">
              <a:spcBef>
                <a:spcPts val="0"/>
              </a:spcBef>
              <a:spcAft>
                <a:spcPts val="0"/>
              </a:spcAft>
              <a:buClr>
                <a:srgbClr val="000000"/>
              </a:buClr>
              <a:buSzPts val="4000"/>
              <a:buNone/>
              <a:defRPr sz="4000">
                <a:solidFill>
                  <a:srgbClr val="000000"/>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449" name="Google Shape;449;p34"/>
          <p:cNvSpPr txBox="1"/>
          <p:nvPr>
            <p:ph idx="3" type="subTitle"/>
          </p:nvPr>
        </p:nvSpPr>
        <p:spPr>
          <a:xfrm>
            <a:off x="4797988" y="2659750"/>
            <a:ext cx="3878100" cy="3238200"/>
          </a:xfrm>
          <a:prstGeom prst="rect">
            <a:avLst/>
          </a:prstGeom>
        </p:spPr>
        <p:txBody>
          <a:bodyPr anchorCtr="0" anchor="t" bIns="91425" lIns="91425" spcFirstLastPara="1" rIns="91425" wrap="square" tIns="91425">
            <a:noAutofit/>
          </a:bodyPr>
          <a:lstStyle>
            <a:lvl1pPr lvl="0">
              <a:spcBef>
                <a:spcPts val="1000"/>
              </a:spcBef>
              <a:spcAft>
                <a:spcPts val="0"/>
              </a:spcAft>
              <a:buSzPts val="2200"/>
              <a:buNone/>
              <a:defRPr/>
            </a:lvl1pPr>
            <a:lvl2pPr lvl="1">
              <a:spcBef>
                <a:spcPts val="1000"/>
              </a:spcBef>
              <a:spcAft>
                <a:spcPts val="0"/>
              </a:spcAft>
              <a:buSzPts val="2000"/>
              <a:buNone/>
              <a:defRPr/>
            </a:lvl2pPr>
            <a:lvl3pPr lvl="2">
              <a:spcBef>
                <a:spcPts val="0"/>
              </a:spcBef>
              <a:spcAft>
                <a:spcPts val="0"/>
              </a:spcAft>
              <a:buSzPts val="1800"/>
              <a:buNone/>
              <a:defRPr/>
            </a:lvl3pPr>
            <a:lvl4pPr lvl="3">
              <a:spcBef>
                <a:spcPts val="0"/>
              </a:spcBef>
              <a:spcAft>
                <a:spcPts val="0"/>
              </a:spcAft>
              <a:buSzPts val="16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章節h1">
  <p:cSld name="CUSTOM_10_1">
    <p:bg>
      <p:bgPr>
        <a:solidFill>
          <a:srgbClr val="FFFFFF"/>
        </a:solidFill>
      </p:bgPr>
    </p:bg>
    <p:spTree>
      <p:nvGrpSpPr>
        <p:cNvPr id="37" name="Shape 37"/>
        <p:cNvGrpSpPr/>
        <p:nvPr/>
      </p:nvGrpSpPr>
      <p:grpSpPr>
        <a:xfrm>
          <a:off x="0" y="0"/>
          <a:ext cx="0" cy="0"/>
          <a:chOff x="0" y="0"/>
          <a:chExt cx="0" cy="0"/>
        </a:xfrm>
      </p:grpSpPr>
      <p:pic>
        <p:nvPicPr>
          <p:cNvPr id="38" name="Google Shape;38;p5"/>
          <p:cNvPicPr preferRelativeResize="0"/>
          <p:nvPr/>
        </p:nvPicPr>
        <p:blipFill rotWithShape="1">
          <a:blip r:embed="rId2">
            <a:alphaModFix amt="45000"/>
          </a:blip>
          <a:srcRect b="0" l="0" r="0" t="59540"/>
          <a:stretch/>
        </p:blipFill>
        <p:spPr>
          <a:xfrm>
            <a:off x="0" y="4780800"/>
            <a:ext cx="9144000" cy="2077200"/>
          </a:xfrm>
          <a:prstGeom prst="rect">
            <a:avLst/>
          </a:prstGeom>
          <a:noFill/>
          <a:ln>
            <a:noFill/>
          </a:ln>
        </p:spPr>
      </p:pic>
      <p:sp>
        <p:nvSpPr>
          <p:cNvPr id="39" name="Google Shape;39;p5"/>
          <p:cNvSpPr/>
          <p:nvPr/>
        </p:nvSpPr>
        <p:spPr>
          <a:xfrm>
            <a:off x="0" y="0"/>
            <a:ext cx="9144000" cy="47808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5"/>
          <p:cNvSpPr/>
          <p:nvPr/>
        </p:nvSpPr>
        <p:spPr>
          <a:xfrm>
            <a:off x="8218880" y="194865"/>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5"/>
          <p:cNvSpPr/>
          <p:nvPr/>
        </p:nvSpPr>
        <p:spPr>
          <a:xfrm>
            <a:off x="8332726" y="322825"/>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5"/>
          <p:cNvSpPr/>
          <p:nvPr/>
        </p:nvSpPr>
        <p:spPr>
          <a:xfrm>
            <a:off x="8300619" y="281737"/>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5"/>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44" name="Google Shape;44;p5"/>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lvl1pPr lvl="0" rtl="0">
              <a:spcBef>
                <a:spcPts val="0"/>
              </a:spcBef>
              <a:spcAft>
                <a:spcPts val="0"/>
              </a:spcAft>
              <a:buClr>
                <a:schemeClr val="dk1"/>
              </a:buClr>
              <a:buSzPts val="4200"/>
              <a:buNone/>
              <a:defRPr sz="4200">
                <a:solidFill>
                  <a:schemeClr val="dk1"/>
                </a:solidFill>
              </a:defRPr>
            </a:lvl1pPr>
            <a:lvl2pPr lvl="1" rtl="0">
              <a:spcBef>
                <a:spcPts val="0"/>
              </a:spcBef>
              <a:spcAft>
                <a:spcPts val="0"/>
              </a:spcAft>
              <a:buSzPts val="3200"/>
              <a:buNone/>
              <a:defRPr>
                <a:latin typeface="Lexend Light"/>
                <a:ea typeface="Lexend Light"/>
                <a:cs typeface="Lexend Light"/>
                <a:sym typeface="Lexend Light"/>
              </a:defRPr>
            </a:lvl2pPr>
            <a:lvl3pPr lvl="2" rtl="0">
              <a:spcBef>
                <a:spcPts val="0"/>
              </a:spcBef>
              <a:spcAft>
                <a:spcPts val="0"/>
              </a:spcAft>
              <a:buSzPts val="3200"/>
              <a:buNone/>
              <a:defRPr>
                <a:latin typeface="Lexend Light"/>
                <a:ea typeface="Lexend Light"/>
                <a:cs typeface="Lexend Light"/>
                <a:sym typeface="Lexend Light"/>
              </a:defRPr>
            </a:lvl3pPr>
            <a:lvl4pPr lvl="3" rtl="0">
              <a:spcBef>
                <a:spcPts val="0"/>
              </a:spcBef>
              <a:spcAft>
                <a:spcPts val="0"/>
              </a:spcAft>
              <a:buSzPts val="3200"/>
              <a:buNone/>
              <a:defRPr>
                <a:latin typeface="Lexend Light"/>
                <a:ea typeface="Lexend Light"/>
                <a:cs typeface="Lexend Light"/>
                <a:sym typeface="Lexend Light"/>
              </a:defRPr>
            </a:lvl4pPr>
            <a:lvl5pPr lvl="4" rtl="0">
              <a:spcBef>
                <a:spcPts val="0"/>
              </a:spcBef>
              <a:spcAft>
                <a:spcPts val="0"/>
              </a:spcAft>
              <a:buSzPts val="3200"/>
              <a:buNone/>
              <a:defRPr>
                <a:latin typeface="Lexend Light"/>
                <a:ea typeface="Lexend Light"/>
                <a:cs typeface="Lexend Light"/>
                <a:sym typeface="Lexend Light"/>
              </a:defRPr>
            </a:lvl5pPr>
            <a:lvl6pPr lvl="5" rtl="0">
              <a:spcBef>
                <a:spcPts val="0"/>
              </a:spcBef>
              <a:spcAft>
                <a:spcPts val="0"/>
              </a:spcAft>
              <a:buSzPts val="3200"/>
              <a:buNone/>
              <a:defRPr>
                <a:latin typeface="Lexend Light"/>
                <a:ea typeface="Lexend Light"/>
                <a:cs typeface="Lexend Light"/>
                <a:sym typeface="Lexend Light"/>
              </a:defRPr>
            </a:lvl6pPr>
            <a:lvl7pPr lvl="6" rtl="0">
              <a:spcBef>
                <a:spcPts val="0"/>
              </a:spcBef>
              <a:spcAft>
                <a:spcPts val="0"/>
              </a:spcAft>
              <a:buSzPts val="3200"/>
              <a:buNone/>
              <a:defRPr>
                <a:latin typeface="Lexend Light"/>
                <a:ea typeface="Lexend Light"/>
                <a:cs typeface="Lexend Light"/>
                <a:sym typeface="Lexend Light"/>
              </a:defRPr>
            </a:lvl7pPr>
            <a:lvl8pPr lvl="7" rtl="0">
              <a:spcBef>
                <a:spcPts val="0"/>
              </a:spcBef>
              <a:spcAft>
                <a:spcPts val="0"/>
              </a:spcAft>
              <a:buSzPts val="3200"/>
              <a:buNone/>
              <a:defRPr>
                <a:latin typeface="Lexend Light"/>
                <a:ea typeface="Lexend Light"/>
                <a:cs typeface="Lexend Light"/>
                <a:sym typeface="Lexend Light"/>
              </a:defRPr>
            </a:lvl8pPr>
            <a:lvl9pPr lvl="8" rtl="0">
              <a:spcBef>
                <a:spcPts val="0"/>
              </a:spcBef>
              <a:spcAft>
                <a:spcPts val="0"/>
              </a:spcAft>
              <a:buSzPts val="3200"/>
              <a:buNone/>
              <a:defRPr>
                <a:latin typeface="Lexend Light"/>
                <a:ea typeface="Lexend Light"/>
                <a:cs typeface="Lexend Light"/>
                <a:sym typeface="Lexend Light"/>
              </a:defRPr>
            </a:lvl9pPr>
          </a:lstStyle>
          <a:p/>
        </p:txBody>
      </p:sp>
      <p:sp>
        <p:nvSpPr>
          <p:cNvPr id="45" name="Google Shape;45;p5"/>
          <p:cNvSpPr txBox="1"/>
          <p:nvPr>
            <p:ph idx="1"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子目錄">
  <p:cSld name="CUSTOM_10_1_1">
    <p:bg>
      <p:bgPr>
        <a:solidFill>
          <a:srgbClr val="FFFFFF"/>
        </a:solidFill>
      </p:bgPr>
    </p:bg>
    <p:spTree>
      <p:nvGrpSpPr>
        <p:cNvPr id="46" name="Shape 46"/>
        <p:cNvGrpSpPr/>
        <p:nvPr/>
      </p:nvGrpSpPr>
      <p:grpSpPr>
        <a:xfrm>
          <a:off x="0" y="0"/>
          <a:ext cx="0" cy="0"/>
          <a:chOff x="0" y="0"/>
          <a:chExt cx="0" cy="0"/>
        </a:xfrm>
      </p:grpSpPr>
      <p:pic>
        <p:nvPicPr>
          <p:cNvPr id="47" name="Google Shape;47;p6"/>
          <p:cNvPicPr preferRelativeResize="0"/>
          <p:nvPr/>
        </p:nvPicPr>
        <p:blipFill rotWithShape="1">
          <a:blip r:embed="rId2">
            <a:alphaModFix amt="45000"/>
          </a:blip>
          <a:srcRect b="0" l="0" r="0" t="59540"/>
          <a:stretch/>
        </p:blipFill>
        <p:spPr>
          <a:xfrm>
            <a:off x="0" y="4780800"/>
            <a:ext cx="9144000" cy="2077200"/>
          </a:xfrm>
          <a:prstGeom prst="rect">
            <a:avLst/>
          </a:prstGeom>
          <a:noFill/>
          <a:ln>
            <a:noFill/>
          </a:ln>
        </p:spPr>
      </p:pic>
      <p:sp>
        <p:nvSpPr>
          <p:cNvPr id="48" name="Google Shape;48;p6"/>
          <p:cNvSpPr txBox="1"/>
          <p:nvPr>
            <p:ph idx="1" type="body"/>
          </p:nvPr>
        </p:nvSpPr>
        <p:spPr>
          <a:xfrm>
            <a:off x="715550" y="6431700"/>
            <a:ext cx="7713000" cy="259500"/>
          </a:xfrm>
          <a:prstGeom prst="rect">
            <a:avLst/>
          </a:prstGeom>
        </p:spPr>
        <p:txBody>
          <a:bodyPr anchorCtr="0" anchor="b" bIns="0" lIns="0" spcFirstLastPara="1" rIns="0" wrap="square" tIns="0">
            <a:noAutofit/>
          </a:bodyPr>
          <a:lstStyle>
            <a:lvl1pPr indent="-292100" lvl="0" marL="457200" algn="r">
              <a:spcBef>
                <a:spcPts val="1000"/>
              </a:spcBef>
              <a:spcAft>
                <a:spcPts val="0"/>
              </a:spcAft>
              <a:buClr>
                <a:srgbClr val="666666"/>
              </a:buClr>
              <a:buSzPts val="1000"/>
              <a:buChar char="●"/>
              <a:defRPr sz="1000">
                <a:solidFill>
                  <a:srgbClr val="666666"/>
                </a:solidFill>
              </a:defRPr>
            </a:lvl1pPr>
            <a:lvl2pPr indent="-292100" lvl="1" marL="914400" algn="r">
              <a:spcBef>
                <a:spcPts val="1000"/>
              </a:spcBef>
              <a:spcAft>
                <a:spcPts val="0"/>
              </a:spcAft>
              <a:buClr>
                <a:srgbClr val="666666"/>
              </a:buClr>
              <a:buSzPts val="1000"/>
              <a:buChar char="○"/>
              <a:defRPr sz="1000">
                <a:solidFill>
                  <a:srgbClr val="666666"/>
                </a:solidFill>
              </a:defRPr>
            </a:lvl2pPr>
            <a:lvl3pPr indent="-292100" lvl="2" marL="1371600" algn="r">
              <a:spcBef>
                <a:spcPts val="0"/>
              </a:spcBef>
              <a:spcAft>
                <a:spcPts val="0"/>
              </a:spcAft>
              <a:buClr>
                <a:srgbClr val="666666"/>
              </a:buClr>
              <a:buSzPts val="1000"/>
              <a:buChar char="■"/>
              <a:defRPr sz="1000">
                <a:solidFill>
                  <a:srgbClr val="666666"/>
                </a:solidFill>
              </a:defRPr>
            </a:lvl3pPr>
            <a:lvl4pPr indent="-292100" lvl="3" marL="1828800" algn="r">
              <a:spcBef>
                <a:spcPts val="0"/>
              </a:spcBef>
              <a:spcAft>
                <a:spcPts val="0"/>
              </a:spcAft>
              <a:buClr>
                <a:srgbClr val="666666"/>
              </a:buClr>
              <a:buSzPts val="1000"/>
              <a:buChar char="●"/>
              <a:defRPr sz="1000">
                <a:solidFill>
                  <a:srgbClr val="666666"/>
                </a:solidFill>
              </a:defRPr>
            </a:lvl4pPr>
            <a:lvl5pPr indent="-292100" lvl="4" marL="2286000" algn="r">
              <a:spcBef>
                <a:spcPts val="0"/>
              </a:spcBef>
              <a:spcAft>
                <a:spcPts val="0"/>
              </a:spcAft>
              <a:buClr>
                <a:srgbClr val="666666"/>
              </a:buClr>
              <a:buSzPts val="1000"/>
              <a:buChar char="○"/>
              <a:defRPr sz="1000">
                <a:solidFill>
                  <a:srgbClr val="666666"/>
                </a:solidFill>
              </a:defRPr>
            </a:lvl5pPr>
            <a:lvl6pPr indent="-292100" lvl="5" marL="2743200" algn="r">
              <a:spcBef>
                <a:spcPts val="0"/>
              </a:spcBef>
              <a:spcAft>
                <a:spcPts val="0"/>
              </a:spcAft>
              <a:buClr>
                <a:srgbClr val="666666"/>
              </a:buClr>
              <a:buSzPts val="1000"/>
              <a:buChar char="■"/>
              <a:defRPr sz="1000">
                <a:solidFill>
                  <a:srgbClr val="666666"/>
                </a:solidFill>
              </a:defRPr>
            </a:lvl6pPr>
            <a:lvl7pPr indent="-292100" lvl="6" marL="3200400" algn="r">
              <a:spcBef>
                <a:spcPts val="0"/>
              </a:spcBef>
              <a:spcAft>
                <a:spcPts val="0"/>
              </a:spcAft>
              <a:buClr>
                <a:srgbClr val="666666"/>
              </a:buClr>
              <a:buSzPts val="1000"/>
              <a:buChar char="●"/>
              <a:defRPr sz="1000">
                <a:solidFill>
                  <a:srgbClr val="666666"/>
                </a:solidFill>
              </a:defRPr>
            </a:lvl7pPr>
            <a:lvl8pPr indent="-292100" lvl="7" marL="3657600" algn="r">
              <a:spcBef>
                <a:spcPts val="0"/>
              </a:spcBef>
              <a:spcAft>
                <a:spcPts val="0"/>
              </a:spcAft>
              <a:buClr>
                <a:srgbClr val="666666"/>
              </a:buClr>
              <a:buSzPts val="1000"/>
              <a:buChar char="○"/>
              <a:defRPr sz="1000">
                <a:solidFill>
                  <a:srgbClr val="666666"/>
                </a:solidFill>
              </a:defRPr>
            </a:lvl8pPr>
            <a:lvl9pPr indent="-292100" lvl="8" marL="4114800" algn="r">
              <a:spcBef>
                <a:spcPts val="0"/>
              </a:spcBef>
              <a:spcAft>
                <a:spcPts val="0"/>
              </a:spcAft>
              <a:buClr>
                <a:srgbClr val="666666"/>
              </a:buClr>
              <a:buSzPts val="1000"/>
              <a:buChar char="■"/>
              <a:defRPr sz="1000">
                <a:solidFill>
                  <a:srgbClr val="666666"/>
                </a:solidFill>
              </a:defRPr>
            </a:lvl9pPr>
          </a:lstStyle>
          <a:p/>
        </p:txBody>
      </p:sp>
      <p:pic>
        <p:nvPicPr>
          <p:cNvPr id="49" name="Google Shape;49;p6"/>
          <p:cNvPicPr preferRelativeResize="0"/>
          <p:nvPr/>
        </p:nvPicPr>
        <p:blipFill rotWithShape="1">
          <a:blip r:embed="rId2">
            <a:alphaModFix amt="45000"/>
          </a:blip>
          <a:srcRect b="0" l="0" r="0" t="59540"/>
          <a:stretch/>
        </p:blipFill>
        <p:spPr>
          <a:xfrm>
            <a:off x="0" y="0"/>
            <a:ext cx="9144000" cy="2077200"/>
          </a:xfrm>
          <a:prstGeom prst="rect">
            <a:avLst/>
          </a:prstGeom>
          <a:noFill/>
          <a:ln>
            <a:noFill/>
          </a:ln>
        </p:spPr>
      </p:pic>
      <p:sp>
        <p:nvSpPr>
          <p:cNvPr id="50" name="Google Shape;50;p6"/>
          <p:cNvSpPr/>
          <p:nvPr/>
        </p:nvSpPr>
        <p:spPr>
          <a:xfrm>
            <a:off x="8218880" y="194865"/>
            <a:ext cx="733200" cy="733200"/>
          </a:xfrm>
          <a:prstGeom prst="ellipse">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6"/>
          <p:cNvSpPr/>
          <p:nvPr/>
        </p:nvSpPr>
        <p:spPr>
          <a:xfrm>
            <a:off x="8332726" y="322825"/>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6"/>
          <p:cNvSpPr/>
          <p:nvPr/>
        </p:nvSpPr>
        <p:spPr>
          <a:xfrm>
            <a:off x="8300619" y="281737"/>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6"/>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54" name="Google Shape;54;p6"/>
          <p:cNvSpPr txBox="1"/>
          <p:nvPr>
            <p:ph type="title"/>
          </p:nvPr>
        </p:nvSpPr>
        <p:spPr>
          <a:xfrm>
            <a:off x="715550" y="506775"/>
            <a:ext cx="7713000" cy="689700"/>
          </a:xfrm>
          <a:prstGeom prst="rect">
            <a:avLst/>
          </a:prstGeom>
        </p:spPr>
        <p:txBody>
          <a:bodyPr anchorCtr="0" anchor="t" bIns="91425" lIns="91425" spcFirstLastPara="1" rIns="91425" wrap="square" tIns="0">
            <a:noAutofit/>
          </a:bodyPr>
          <a:lstStyle>
            <a:lvl1pPr lvl="0" rtl="0" algn="ctr">
              <a:spcBef>
                <a:spcPts val="0"/>
              </a:spcBef>
              <a:spcAft>
                <a:spcPts val="0"/>
              </a:spcAft>
              <a:buClr>
                <a:srgbClr val="B45F06"/>
              </a:buClr>
              <a:buSzPts val="4200"/>
              <a:buNone/>
              <a:defRPr sz="4200">
                <a:solidFill>
                  <a:srgbClr val="B45F06"/>
                </a:solidFill>
              </a:defRPr>
            </a:lvl1pPr>
            <a:lvl2pPr lvl="1"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2pPr>
            <a:lvl3pPr lvl="2"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3pPr>
            <a:lvl4pPr lvl="3"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4pPr>
            <a:lvl5pPr lvl="4"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5pPr>
            <a:lvl6pPr lvl="5"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6pPr>
            <a:lvl7pPr lvl="6"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7pPr>
            <a:lvl8pPr lvl="7"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8pPr>
            <a:lvl9pPr lvl="8" rtl="0">
              <a:spcBef>
                <a:spcPts val="0"/>
              </a:spcBef>
              <a:spcAft>
                <a:spcPts val="0"/>
              </a:spcAft>
              <a:buClr>
                <a:srgbClr val="B45F06"/>
              </a:buClr>
              <a:buSzPts val="3200"/>
              <a:buNone/>
              <a:defRPr>
                <a:solidFill>
                  <a:srgbClr val="B45F06"/>
                </a:solidFill>
                <a:latin typeface="Lexend Light"/>
                <a:ea typeface="Lexend Light"/>
                <a:cs typeface="Lexend Light"/>
                <a:sym typeface="Lexend Light"/>
              </a:defRPr>
            </a:lvl9pPr>
          </a:lstStyle>
          <a:p/>
        </p:txBody>
      </p:sp>
      <p:sp>
        <p:nvSpPr>
          <p:cNvPr id="55" name="Google Shape;55;p6"/>
          <p:cNvSpPr/>
          <p:nvPr/>
        </p:nvSpPr>
        <p:spPr>
          <a:xfrm>
            <a:off x="0" y="1612625"/>
            <a:ext cx="9144000" cy="42069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6"/>
          <p:cNvSpPr txBox="1"/>
          <p:nvPr>
            <p:ph idx="2"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目錄">
  <p:cSld name="TITLE_AND_BODY_1_5">
    <p:spTree>
      <p:nvGrpSpPr>
        <p:cNvPr id="57" name="Shape 57"/>
        <p:cNvGrpSpPr/>
        <p:nvPr/>
      </p:nvGrpSpPr>
      <p:grpSpPr>
        <a:xfrm>
          <a:off x="0" y="0"/>
          <a:ext cx="0" cy="0"/>
          <a:chOff x="0" y="0"/>
          <a:chExt cx="0" cy="0"/>
        </a:xfrm>
      </p:grpSpPr>
      <p:sp>
        <p:nvSpPr>
          <p:cNvPr id="58" name="Google Shape;58;p7"/>
          <p:cNvSpPr/>
          <p:nvPr/>
        </p:nvSpPr>
        <p:spPr>
          <a:xfrm>
            <a:off x="787260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7"/>
          <p:cNvSpPr txBox="1"/>
          <p:nvPr>
            <p:ph type="title"/>
          </p:nvPr>
        </p:nvSpPr>
        <p:spPr>
          <a:xfrm>
            <a:off x="1271450" y="414850"/>
            <a:ext cx="6601200" cy="623700"/>
          </a:xfrm>
          <a:prstGeom prst="rect">
            <a:avLst/>
          </a:prstGeom>
        </p:spPr>
        <p:txBody>
          <a:bodyPr anchorCtr="0" anchor="t"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60" name="Google Shape;60;p7"/>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7"/>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7"/>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sp>
        <p:nvSpPr>
          <p:cNvPr id="64" name="Google Shape;64;p7"/>
          <p:cNvSpPr txBox="1"/>
          <p:nvPr>
            <p:ph idx="1" type="body"/>
          </p:nvPr>
        </p:nvSpPr>
        <p:spPr>
          <a:xfrm>
            <a:off x="1271400" y="1341325"/>
            <a:ext cx="66012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65" name="Google Shape;65;p7"/>
          <p:cNvSpPr/>
          <p:nvPr/>
        </p:nvSpPr>
        <p:spPr>
          <a:xfrm>
            <a:off x="0" y="0"/>
            <a:ext cx="1271400" cy="6858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7"/>
          <p:cNvSpPr txBox="1"/>
          <p:nvPr>
            <p:ph idx="2" type="body"/>
          </p:nvPr>
        </p:nvSpPr>
        <p:spPr>
          <a:xfrm>
            <a:off x="2630200" y="6431700"/>
            <a:ext cx="5242500" cy="259500"/>
          </a:xfrm>
          <a:prstGeom prst="rect">
            <a:avLst/>
          </a:prstGeom>
        </p:spPr>
        <p:txBody>
          <a:bodyPr anchorCtr="0" anchor="ctr" bIns="0" lIns="0" spcFirstLastPara="1" rIns="9000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67" name="Google Shape;67;p7"/>
          <p:cNvSpPr txBox="1"/>
          <p:nvPr>
            <p:ph idx="3" type="subTitle"/>
          </p:nvPr>
        </p:nvSpPr>
        <p:spPr>
          <a:xfrm>
            <a:off x="12714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1 內文 單欄">
  <p:cSld name="TITLE_AND_BODY_1">
    <p:spTree>
      <p:nvGrpSpPr>
        <p:cNvPr id="68" name="Shape 68"/>
        <p:cNvGrpSpPr/>
        <p:nvPr/>
      </p:nvGrpSpPr>
      <p:grpSpPr>
        <a:xfrm>
          <a:off x="0" y="0"/>
          <a:ext cx="0" cy="0"/>
          <a:chOff x="0" y="0"/>
          <a:chExt cx="0" cy="0"/>
        </a:xfrm>
      </p:grpSpPr>
      <p:sp>
        <p:nvSpPr>
          <p:cNvPr id="69" name="Google Shape;69;p8"/>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8"/>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lvl1pPr indent="-368300" lvl="0" marL="457200" rtl="0">
              <a:spcBef>
                <a:spcPts val="1000"/>
              </a:spcBef>
              <a:spcAft>
                <a:spcPts val="0"/>
              </a:spcAft>
              <a:buSzPts val="2200"/>
              <a:buChar char="●"/>
              <a:defRPr/>
            </a:lvl1pPr>
            <a:lvl2pPr indent="-355600" lvl="1" marL="914400" rtl="0">
              <a:spcBef>
                <a:spcPts val="1000"/>
              </a:spcBef>
              <a:spcAft>
                <a:spcPts val="0"/>
              </a:spcAft>
              <a:buSzPts val="2000"/>
              <a:buChar char="○"/>
              <a:defRPr/>
            </a:lvl2pPr>
            <a:lvl3pPr indent="-342900" lvl="2" marL="1371600" rtl="0">
              <a:spcBef>
                <a:spcPts val="0"/>
              </a:spcBef>
              <a:spcAft>
                <a:spcPts val="0"/>
              </a:spcAft>
              <a:buSzPts val="1800"/>
              <a:buChar char="■"/>
              <a:defRPr/>
            </a:lvl3pPr>
            <a:lvl4pPr indent="-330200" lvl="3" marL="1828800" rtl="0">
              <a:spcBef>
                <a:spcPts val="0"/>
              </a:spcBef>
              <a:spcAft>
                <a:spcPts val="0"/>
              </a:spcAft>
              <a:buSzPts val="16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71" name="Google Shape;71;p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72" name="Google Shape;72;p8"/>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8"/>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8"/>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76" name="Google Shape;76;p8"/>
          <p:cNvGrpSpPr/>
          <p:nvPr/>
        </p:nvGrpSpPr>
        <p:grpSpPr>
          <a:xfrm rot="9448929">
            <a:off x="678374" y="287341"/>
            <a:ext cx="896614" cy="733235"/>
            <a:chOff x="3337500" y="1640525"/>
            <a:chExt cx="3773378" cy="3085800"/>
          </a:xfrm>
        </p:grpSpPr>
        <p:sp>
          <p:nvSpPr>
            <p:cNvPr id="77" name="Google Shape;77;p8"/>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8"/>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0" name="Google Shape;80;p8"/>
          <p:cNvGrpSpPr/>
          <p:nvPr/>
        </p:nvGrpSpPr>
        <p:grpSpPr>
          <a:xfrm>
            <a:off x="118450" y="143608"/>
            <a:ext cx="1299300" cy="526200"/>
            <a:chOff x="7243875" y="3780983"/>
            <a:chExt cx="1299300" cy="526200"/>
          </a:xfrm>
        </p:grpSpPr>
        <p:grpSp>
          <p:nvGrpSpPr>
            <p:cNvPr id="81" name="Google Shape;81;p8"/>
            <p:cNvGrpSpPr/>
            <p:nvPr/>
          </p:nvGrpSpPr>
          <p:grpSpPr>
            <a:xfrm>
              <a:off x="7243875" y="3780983"/>
              <a:ext cx="1299300" cy="526200"/>
              <a:chOff x="3130375" y="-210650"/>
              <a:chExt cx="1299300" cy="526200"/>
            </a:xfrm>
          </p:grpSpPr>
          <p:sp>
            <p:nvSpPr>
              <p:cNvPr id="82" name="Google Shape;82;p8"/>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8"/>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 name="Google Shape;85;p8"/>
            <p:cNvGrpSpPr/>
            <p:nvPr/>
          </p:nvGrpSpPr>
          <p:grpSpPr>
            <a:xfrm>
              <a:off x="7728150" y="4016475"/>
              <a:ext cx="330750" cy="55200"/>
              <a:chOff x="7632750" y="4032725"/>
              <a:chExt cx="330750" cy="55200"/>
            </a:xfrm>
          </p:grpSpPr>
          <p:sp>
            <p:nvSpPr>
              <p:cNvPr id="86" name="Google Shape;86;p8"/>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9" name="Google Shape;89;p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90" name="Google Shape;90;p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2 雙欄標題vt">
  <p:cSld name="TITLE_AND_BODY_1_6_1">
    <p:spTree>
      <p:nvGrpSpPr>
        <p:cNvPr id="91" name="Shape 91"/>
        <p:cNvGrpSpPr/>
        <p:nvPr/>
      </p:nvGrpSpPr>
      <p:grpSpPr>
        <a:xfrm>
          <a:off x="0" y="0"/>
          <a:ext cx="0" cy="0"/>
          <a:chOff x="0" y="0"/>
          <a:chExt cx="0" cy="0"/>
        </a:xfrm>
      </p:grpSpPr>
      <p:sp>
        <p:nvSpPr>
          <p:cNvPr id="92" name="Google Shape;92;p9"/>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9"/>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94" name="Google Shape;94;p9"/>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9"/>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9"/>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98" name="Google Shape;98;p9"/>
          <p:cNvGrpSpPr/>
          <p:nvPr/>
        </p:nvGrpSpPr>
        <p:grpSpPr>
          <a:xfrm rot="9448929">
            <a:off x="678374" y="287341"/>
            <a:ext cx="896614" cy="733235"/>
            <a:chOff x="3337500" y="1640525"/>
            <a:chExt cx="3773378" cy="3085800"/>
          </a:xfrm>
        </p:grpSpPr>
        <p:sp>
          <p:nvSpPr>
            <p:cNvPr id="99" name="Google Shape;99;p9"/>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9"/>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9"/>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2" name="Google Shape;102;p9"/>
          <p:cNvGrpSpPr/>
          <p:nvPr/>
        </p:nvGrpSpPr>
        <p:grpSpPr>
          <a:xfrm>
            <a:off x="118450" y="143608"/>
            <a:ext cx="1299300" cy="526200"/>
            <a:chOff x="7243875" y="3780983"/>
            <a:chExt cx="1299300" cy="526200"/>
          </a:xfrm>
        </p:grpSpPr>
        <p:grpSp>
          <p:nvGrpSpPr>
            <p:cNvPr id="103" name="Google Shape;103;p9"/>
            <p:cNvGrpSpPr/>
            <p:nvPr/>
          </p:nvGrpSpPr>
          <p:grpSpPr>
            <a:xfrm>
              <a:off x="7243875" y="3780983"/>
              <a:ext cx="1299300" cy="526200"/>
              <a:chOff x="3130375" y="-210650"/>
              <a:chExt cx="1299300" cy="526200"/>
            </a:xfrm>
          </p:grpSpPr>
          <p:sp>
            <p:nvSpPr>
              <p:cNvPr id="104" name="Google Shape;104;p9"/>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9"/>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9"/>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7" name="Google Shape;107;p9"/>
            <p:cNvGrpSpPr/>
            <p:nvPr/>
          </p:nvGrpSpPr>
          <p:grpSpPr>
            <a:xfrm>
              <a:off x="7728150" y="4016475"/>
              <a:ext cx="330750" cy="55200"/>
              <a:chOff x="7632750" y="4032725"/>
              <a:chExt cx="330750" cy="55200"/>
            </a:xfrm>
          </p:grpSpPr>
          <p:sp>
            <p:nvSpPr>
              <p:cNvPr id="108" name="Google Shape;108;p9"/>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9"/>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9"/>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11" name="Google Shape;111;p9"/>
          <p:cNvSpPr txBox="1"/>
          <p:nvPr>
            <p:ph idx="1" type="body"/>
          </p:nvPr>
        </p:nvSpPr>
        <p:spPr>
          <a:xfrm>
            <a:off x="2552800" y="1341325"/>
            <a:ext cx="5875800" cy="2382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12" name="Google Shape;112;p9"/>
          <p:cNvSpPr txBox="1"/>
          <p:nvPr>
            <p:ph idx="2" type="body"/>
          </p:nvPr>
        </p:nvSpPr>
        <p:spPr>
          <a:xfrm>
            <a:off x="2552800" y="3723925"/>
            <a:ext cx="5875800" cy="2382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13" name="Google Shape;113;p9"/>
          <p:cNvSpPr txBox="1"/>
          <p:nvPr>
            <p:ph idx="3" type="subTitle"/>
          </p:nvPr>
        </p:nvSpPr>
        <p:spPr>
          <a:xfrm>
            <a:off x="715550" y="1341375"/>
            <a:ext cx="1837200" cy="733200"/>
          </a:xfrm>
          <a:prstGeom prst="rect">
            <a:avLst/>
          </a:prstGeom>
        </p:spPr>
        <p:txBody>
          <a:bodyPr anchorCtr="0" anchor="t"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14" name="Google Shape;114;p9"/>
          <p:cNvSpPr txBox="1"/>
          <p:nvPr>
            <p:ph idx="4" type="subTitle"/>
          </p:nvPr>
        </p:nvSpPr>
        <p:spPr>
          <a:xfrm>
            <a:off x="715550" y="3723925"/>
            <a:ext cx="1837200" cy="733200"/>
          </a:xfrm>
          <a:prstGeom prst="rect">
            <a:avLst/>
          </a:prstGeom>
        </p:spPr>
        <p:txBody>
          <a:bodyPr anchorCtr="0" anchor="t" bIns="91425" lIns="91425" spcFirstLastPara="1" rIns="91425" wrap="square" tIns="91425">
            <a:noAutofit/>
          </a:bodyPr>
          <a:lstStyle>
            <a:lvl1pPr lvl="0" rtl="0">
              <a:spcBef>
                <a:spcPts val="1000"/>
              </a:spcBef>
              <a:spcAft>
                <a:spcPts val="0"/>
              </a:spcAft>
              <a:buClr>
                <a:srgbClr val="B45F06"/>
              </a:buClr>
              <a:buSzPts val="2200"/>
              <a:buFont typeface="Lexend"/>
              <a:buNone/>
              <a:defRPr b="1">
                <a:solidFill>
                  <a:srgbClr val="B45F06"/>
                </a:solidFill>
                <a:latin typeface="Lexend"/>
                <a:ea typeface="Lexend"/>
                <a:cs typeface="Lexend"/>
                <a:sym typeface="Lexend"/>
              </a:defRPr>
            </a:lvl1pPr>
            <a:lvl2pPr lvl="1" rtl="0">
              <a:spcBef>
                <a:spcPts val="0"/>
              </a:spcBef>
              <a:spcAft>
                <a:spcPts val="0"/>
              </a:spcAft>
              <a:buClr>
                <a:srgbClr val="B45F06"/>
              </a:buClr>
              <a:buSzPts val="2000"/>
              <a:buFont typeface="Lexend"/>
              <a:buNone/>
              <a:defRPr b="1">
                <a:solidFill>
                  <a:srgbClr val="B45F06"/>
                </a:solidFill>
                <a:latin typeface="Lexend"/>
                <a:ea typeface="Lexend"/>
                <a:cs typeface="Lexend"/>
                <a:sym typeface="Lexend"/>
              </a:defRPr>
            </a:lvl2pPr>
            <a:lvl3pPr lvl="2" rtl="0">
              <a:spcBef>
                <a:spcPts val="0"/>
              </a:spcBef>
              <a:spcAft>
                <a:spcPts val="0"/>
              </a:spcAft>
              <a:buClr>
                <a:srgbClr val="B45F06"/>
              </a:buClr>
              <a:buSzPts val="1800"/>
              <a:buFont typeface="Lexend"/>
              <a:buNone/>
              <a:defRPr b="1">
                <a:solidFill>
                  <a:srgbClr val="B45F06"/>
                </a:solidFill>
                <a:latin typeface="Lexend"/>
                <a:ea typeface="Lexend"/>
                <a:cs typeface="Lexend"/>
                <a:sym typeface="Lexend"/>
              </a:defRPr>
            </a:lvl3pPr>
            <a:lvl4pPr lvl="3" rtl="0">
              <a:spcBef>
                <a:spcPts val="0"/>
              </a:spcBef>
              <a:spcAft>
                <a:spcPts val="0"/>
              </a:spcAft>
              <a:buClr>
                <a:srgbClr val="B45F06"/>
              </a:buClr>
              <a:buSzPts val="1600"/>
              <a:buFont typeface="Lexend"/>
              <a:buNone/>
              <a:defRPr b="1">
                <a:solidFill>
                  <a:srgbClr val="B45F06"/>
                </a:solidFill>
                <a:latin typeface="Lexend"/>
                <a:ea typeface="Lexend"/>
                <a:cs typeface="Lexend"/>
                <a:sym typeface="Lexend"/>
              </a:defRPr>
            </a:lvl4pPr>
            <a:lvl5pPr lvl="4"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5pPr>
            <a:lvl6pPr lvl="5"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6pPr>
            <a:lvl7pPr lvl="6"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7pPr>
            <a:lvl8pPr lvl="7"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8pPr>
            <a:lvl9pPr lvl="8" rtl="0">
              <a:spcBef>
                <a:spcPts val="0"/>
              </a:spcBef>
              <a:spcAft>
                <a:spcPts val="0"/>
              </a:spcAft>
              <a:buClr>
                <a:srgbClr val="B45F06"/>
              </a:buClr>
              <a:buSzPts val="1400"/>
              <a:buFont typeface="Lexend"/>
              <a:buNone/>
              <a:defRPr b="1">
                <a:solidFill>
                  <a:srgbClr val="B45F06"/>
                </a:solidFill>
                <a:latin typeface="Lexend"/>
                <a:ea typeface="Lexend"/>
                <a:cs typeface="Lexend"/>
                <a:sym typeface="Lexend"/>
              </a:defRPr>
            </a:lvl9pPr>
          </a:lstStyle>
          <a:p/>
        </p:txBody>
      </p:sp>
      <p:sp>
        <p:nvSpPr>
          <p:cNvPr id="115" name="Google Shape;115;p9"/>
          <p:cNvSpPr txBox="1"/>
          <p:nvPr>
            <p:ph idx="5"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116" name="Google Shape;116;p9"/>
          <p:cNvSpPr txBox="1"/>
          <p:nvPr>
            <p:ph idx="6"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2 雙欄h">
  <p:cSld name="TITLE_AND_BODY_1_3">
    <p:spTree>
      <p:nvGrpSpPr>
        <p:cNvPr id="117" name="Shape 117"/>
        <p:cNvGrpSpPr/>
        <p:nvPr/>
      </p:nvGrpSpPr>
      <p:grpSpPr>
        <a:xfrm>
          <a:off x="0" y="0"/>
          <a:ext cx="0" cy="0"/>
          <a:chOff x="0" y="0"/>
          <a:chExt cx="0" cy="0"/>
        </a:xfrm>
      </p:grpSpPr>
      <p:sp>
        <p:nvSpPr>
          <p:cNvPr id="118" name="Google Shape;118;p10"/>
          <p:cNvSpPr/>
          <p:nvPr/>
        </p:nvSpPr>
        <p:spPr>
          <a:xfrm>
            <a:off x="0" y="1110175"/>
            <a:ext cx="9144000" cy="530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0"/>
          <p:cNvSpPr/>
          <p:nvPr/>
        </p:nvSpPr>
        <p:spPr>
          <a:xfrm>
            <a:off x="8218880" y="5897940"/>
            <a:ext cx="733200" cy="7332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0"/>
          <p:cNvSpPr/>
          <p:nvPr/>
        </p:nvSpPr>
        <p:spPr>
          <a:xfrm>
            <a:off x="8332726" y="6025900"/>
            <a:ext cx="531600" cy="531600"/>
          </a:xfrm>
          <a:prstGeom prst="ellipse">
            <a:avLst/>
          </a:prstGeom>
          <a:solidFill>
            <a:srgbClr val="BDC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0"/>
          <p:cNvSpPr/>
          <p:nvPr/>
        </p:nvSpPr>
        <p:spPr>
          <a:xfrm>
            <a:off x="8300619" y="5984812"/>
            <a:ext cx="531600" cy="531600"/>
          </a:xfrm>
          <a:prstGeom prst="ellipse">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lvl1pPr lvl="0" rtl="0" algn="ctr">
              <a:buNone/>
              <a:defRPr b="1">
                <a:latin typeface="Outfit"/>
                <a:ea typeface="Outfit"/>
                <a:cs typeface="Outfit"/>
                <a:sym typeface="Outfit"/>
              </a:defRPr>
            </a:lvl1pPr>
            <a:lvl2pPr lvl="1" rtl="0" algn="ctr">
              <a:buNone/>
              <a:defRPr b="1">
                <a:latin typeface="Outfit"/>
                <a:ea typeface="Outfit"/>
                <a:cs typeface="Outfit"/>
                <a:sym typeface="Outfit"/>
              </a:defRPr>
            </a:lvl2pPr>
            <a:lvl3pPr lvl="2" rtl="0" algn="ctr">
              <a:buNone/>
              <a:defRPr b="1">
                <a:latin typeface="Outfit"/>
                <a:ea typeface="Outfit"/>
                <a:cs typeface="Outfit"/>
                <a:sym typeface="Outfit"/>
              </a:defRPr>
            </a:lvl3pPr>
            <a:lvl4pPr lvl="3" rtl="0" algn="ctr">
              <a:buNone/>
              <a:defRPr b="1">
                <a:latin typeface="Outfit"/>
                <a:ea typeface="Outfit"/>
                <a:cs typeface="Outfit"/>
                <a:sym typeface="Outfit"/>
              </a:defRPr>
            </a:lvl4pPr>
            <a:lvl5pPr lvl="4" rtl="0" algn="ctr">
              <a:buNone/>
              <a:defRPr b="1">
                <a:latin typeface="Outfit"/>
                <a:ea typeface="Outfit"/>
                <a:cs typeface="Outfit"/>
                <a:sym typeface="Outfit"/>
              </a:defRPr>
            </a:lvl5pPr>
            <a:lvl6pPr lvl="5" rtl="0" algn="ctr">
              <a:buNone/>
              <a:defRPr b="1">
                <a:latin typeface="Outfit"/>
                <a:ea typeface="Outfit"/>
                <a:cs typeface="Outfit"/>
                <a:sym typeface="Outfit"/>
              </a:defRPr>
            </a:lvl6pPr>
            <a:lvl7pPr lvl="6" rtl="0" algn="ctr">
              <a:buNone/>
              <a:defRPr b="1">
                <a:latin typeface="Outfit"/>
                <a:ea typeface="Outfit"/>
                <a:cs typeface="Outfit"/>
                <a:sym typeface="Outfit"/>
              </a:defRPr>
            </a:lvl7pPr>
            <a:lvl8pPr lvl="7" rtl="0" algn="ctr">
              <a:buNone/>
              <a:defRPr b="1">
                <a:latin typeface="Outfit"/>
                <a:ea typeface="Outfit"/>
                <a:cs typeface="Outfit"/>
                <a:sym typeface="Outfit"/>
              </a:defRPr>
            </a:lvl8pPr>
            <a:lvl9pPr lvl="8" rtl="0" algn="ctr">
              <a:buNone/>
              <a:defRPr b="1">
                <a:latin typeface="Outfit"/>
                <a:ea typeface="Outfit"/>
                <a:cs typeface="Outfit"/>
                <a:sym typeface="Outfit"/>
              </a:defRPr>
            </a:lvl9pPr>
          </a:lstStyle>
          <a:p>
            <a:pPr indent="0" lvl="0" marL="0" rtl="0" algn="ctr">
              <a:spcBef>
                <a:spcPts val="0"/>
              </a:spcBef>
              <a:spcAft>
                <a:spcPts val="0"/>
              </a:spcAft>
              <a:buNone/>
            </a:pPr>
            <a:fld id="{00000000-1234-1234-1234-123412341234}" type="slidenum">
              <a:rPr lang="zh-TW"/>
              <a:t>‹#›</a:t>
            </a:fld>
            <a:endParaRPr/>
          </a:p>
        </p:txBody>
      </p:sp>
      <p:grpSp>
        <p:nvGrpSpPr>
          <p:cNvPr id="123" name="Google Shape;123;p10"/>
          <p:cNvGrpSpPr/>
          <p:nvPr/>
        </p:nvGrpSpPr>
        <p:grpSpPr>
          <a:xfrm rot="9448929">
            <a:off x="678374" y="287341"/>
            <a:ext cx="896614" cy="733235"/>
            <a:chOff x="3337500" y="1640525"/>
            <a:chExt cx="3773378" cy="3085800"/>
          </a:xfrm>
        </p:grpSpPr>
        <p:sp>
          <p:nvSpPr>
            <p:cNvPr id="124" name="Google Shape;124;p10"/>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0"/>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0"/>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 name="Google Shape;127;p10"/>
          <p:cNvGrpSpPr/>
          <p:nvPr/>
        </p:nvGrpSpPr>
        <p:grpSpPr>
          <a:xfrm>
            <a:off x="118450" y="143608"/>
            <a:ext cx="1299300" cy="526200"/>
            <a:chOff x="7243875" y="3780983"/>
            <a:chExt cx="1299300" cy="526200"/>
          </a:xfrm>
        </p:grpSpPr>
        <p:grpSp>
          <p:nvGrpSpPr>
            <p:cNvPr id="128" name="Google Shape;128;p10"/>
            <p:cNvGrpSpPr/>
            <p:nvPr/>
          </p:nvGrpSpPr>
          <p:grpSpPr>
            <a:xfrm>
              <a:off x="7243875" y="3780983"/>
              <a:ext cx="1299300" cy="526200"/>
              <a:chOff x="3130375" y="-210650"/>
              <a:chExt cx="1299300" cy="526200"/>
            </a:xfrm>
          </p:grpSpPr>
          <p:sp>
            <p:nvSpPr>
              <p:cNvPr id="129" name="Google Shape;129;p10"/>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0"/>
              <p:cNvSpPr/>
              <p:nvPr/>
            </p:nvSpPr>
            <p:spPr>
              <a:xfrm>
                <a:off x="3263060" y="-47084"/>
                <a:ext cx="1077000" cy="268200"/>
              </a:xfrm>
              <a:prstGeom prst="roundRect">
                <a:avLst>
                  <a:gd fmla="val 50000" name="adj"/>
                </a:avLst>
              </a:prstGeom>
              <a:solidFill>
                <a:srgbClr val="ED8E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0"/>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 name="Google Shape;132;p10"/>
            <p:cNvGrpSpPr/>
            <p:nvPr/>
          </p:nvGrpSpPr>
          <p:grpSpPr>
            <a:xfrm>
              <a:off x="7728150" y="4016475"/>
              <a:ext cx="330750" cy="55200"/>
              <a:chOff x="7632750" y="4032725"/>
              <a:chExt cx="330750" cy="55200"/>
            </a:xfrm>
          </p:grpSpPr>
          <p:sp>
            <p:nvSpPr>
              <p:cNvPr id="133" name="Google Shape;133;p10"/>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0"/>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0"/>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36" name="Google Shape;136;p10"/>
          <p:cNvSpPr txBox="1"/>
          <p:nvPr>
            <p:ph idx="1" type="body"/>
          </p:nvPr>
        </p:nvSpPr>
        <p:spPr>
          <a:xfrm>
            <a:off x="715600" y="1548875"/>
            <a:ext cx="3856500" cy="4539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37" name="Google Shape;137;p10"/>
          <p:cNvSpPr txBox="1"/>
          <p:nvPr>
            <p:ph idx="2" type="body"/>
          </p:nvPr>
        </p:nvSpPr>
        <p:spPr>
          <a:xfrm>
            <a:off x="4572050" y="1548875"/>
            <a:ext cx="3856500" cy="4539600"/>
          </a:xfrm>
          <a:prstGeom prst="rect">
            <a:avLst/>
          </a:prstGeom>
        </p:spPr>
        <p:txBody>
          <a:bodyPr anchorCtr="0" anchor="t" bIns="91425" lIns="91425" spcFirstLastPara="1" rIns="91425" wrap="square" tIns="91425">
            <a:noAutofit/>
          </a:bodyPr>
          <a:lstStyle>
            <a:lvl1pPr indent="-355600" lvl="0" marL="457200" rtl="0">
              <a:spcBef>
                <a:spcPts val="1000"/>
              </a:spcBef>
              <a:spcAft>
                <a:spcPts val="0"/>
              </a:spcAft>
              <a:buSzPts val="2000"/>
              <a:buChar char="●"/>
              <a:defRPr sz="2000"/>
            </a:lvl1pPr>
            <a:lvl2pPr indent="-342900" lvl="1" marL="914400" rtl="0">
              <a:spcBef>
                <a:spcPts val="1000"/>
              </a:spcBef>
              <a:spcAft>
                <a:spcPts val="0"/>
              </a:spcAft>
              <a:buSzPts val="1800"/>
              <a:buChar char="○"/>
              <a:defRPr sz="1800"/>
            </a:lvl2pPr>
            <a:lvl3pPr indent="-330200" lvl="2" marL="1371600" rtl="0">
              <a:spcBef>
                <a:spcPts val="0"/>
              </a:spcBef>
              <a:spcAft>
                <a:spcPts val="0"/>
              </a:spcAft>
              <a:buSzPts val="1600"/>
              <a:buChar char="■"/>
              <a:defRPr sz="16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38" name="Google Shape;138;p1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lvl1pPr lvl="0" rtl="0" algn="ctr">
              <a:spcBef>
                <a:spcPts val="0"/>
              </a:spcBef>
              <a:spcAft>
                <a:spcPts val="0"/>
              </a:spcAft>
              <a:buSzPts val="3200"/>
              <a:buNone/>
              <a:defRPr sz="3200"/>
            </a:lvl1pPr>
            <a:lvl2pPr lvl="1" rtl="0" algn="l">
              <a:spcBef>
                <a:spcPts val="0"/>
              </a:spcBef>
              <a:spcAft>
                <a:spcPts val="0"/>
              </a:spcAft>
              <a:buSzPts val="3200"/>
              <a:buNone/>
              <a:defRPr/>
            </a:lvl2pPr>
            <a:lvl3pPr lvl="2" rtl="0" algn="l">
              <a:spcBef>
                <a:spcPts val="0"/>
              </a:spcBef>
              <a:spcAft>
                <a:spcPts val="0"/>
              </a:spcAft>
              <a:buSzPts val="3200"/>
              <a:buNone/>
              <a:defRPr/>
            </a:lvl3pPr>
            <a:lvl4pPr lvl="3" rtl="0" algn="l">
              <a:spcBef>
                <a:spcPts val="0"/>
              </a:spcBef>
              <a:spcAft>
                <a:spcPts val="0"/>
              </a:spcAft>
              <a:buSzPts val="3200"/>
              <a:buNone/>
              <a:defRPr/>
            </a:lvl4pPr>
            <a:lvl5pPr lvl="4" rtl="0" algn="l">
              <a:spcBef>
                <a:spcPts val="0"/>
              </a:spcBef>
              <a:spcAft>
                <a:spcPts val="0"/>
              </a:spcAft>
              <a:buSzPts val="3200"/>
              <a:buNone/>
              <a:defRPr/>
            </a:lvl5pPr>
            <a:lvl6pPr lvl="5" rtl="0" algn="l">
              <a:spcBef>
                <a:spcPts val="0"/>
              </a:spcBef>
              <a:spcAft>
                <a:spcPts val="0"/>
              </a:spcAft>
              <a:buSzPts val="3200"/>
              <a:buNone/>
              <a:defRPr/>
            </a:lvl6pPr>
            <a:lvl7pPr lvl="6" rtl="0" algn="l">
              <a:spcBef>
                <a:spcPts val="0"/>
              </a:spcBef>
              <a:spcAft>
                <a:spcPts val="0"/>
              </a:spcAft>
              <a:buSzPts val="3200"/>
              <a:buNone/>
              <a:defRPr/>
            </a:lvl7pPr>
            <a:lvl8pPr lvl="7" rtl="0" algn="l">
              <a:spcBef>
                <a:spcPts val="0"/>
              </a:spcBef>
              <a:spcAft>
                <a:spcPts val="0"/>
              </a:spcAft>
              <a:buSzPts val="3200"/>
              <a:buNone/>
              <a:defRPr/>
            </a:lvl8pPr>
            <a:lvl9pPr lvl="8" rtl="0" algn="l">
              <a:spcBef>
                <a:spcPts val="0"/>
              </a:spcBef>
              <a:spcAft>
                <a:spcPts val="0"/>
              </a:spcAft>
              <a:buSzPts val="3200"/>
              <a:buNone/>
              <a:defRPr/>
            </a:lvl9pPr>
          </a:lstStyle>
          <a:p/>
        </p:txBody>
      </p:sp>
      <p:sp>
        <p:nvSpPr>
          <p:cNvPr id="139" name="Google Shape;139;p10"/>
          <p:cNvSpPr txBox="1"/>
          <p:nvPr>
            <p:ph idx="3" type="body"/>
          </p:nvPr>
        </p:nvSpPr>
        <p:spPr>
          <a:xfrm>
            <a:off x="1883350" y="6431700"/>
            <a:ext cx="6308700" cy="259500"/>
          </a:xfrm>
          <a:prstGeom prst="rect">
            <a:avLst/>
          </a:prstGeom>
        </p:spPr>
        <p:txBody>
          <a:bodyPr anchorCtr="0" anchor="ctr" bIns="0" lIns="0" spcFirstLastPara="1" rIns="0" wrap="square" tIns="0">
            <a:normAutofit/>
          </a:bodyPr>
          <a:lstStyle>
            <a:lvl1pPr indent="-292100" lvl="0" marL="457200" rtl="0" algn="r">
              <a:lnSpc>
                <a:spcPct val="100000"/>
              </a:lnSpc>
              <a:spcBef>
                <a:spcPts val="0"/>
              </a:spcBef>
              <a:spcAft>
                <a:spcPts val="0"/>
              </a:spcAft>
              <a:buClr>
                <a:srgbClr val="595959"/>
              </a:buClr>
              <a:buSzPts val="1000"/>
              <a:buChar char="●"/>
              <a:defRPr sz="1000">
                <a:solidFill>
                  <a:srgbClr val="595959"/>
                </a:solidFill>
              </a:defRPr>
            </a:lvl1pPr>
            <a:lvl2pPr indent="-292100" lvl="1" marL="914400" rtl="0" algn="r">
              <a:lnSpc>
                <a:spcPct val="100000"/>
              </a:lnSpc>
              <a:spcBef>
                <a:spcPts val="0"/>
              </a:spcBef>
              <a:spcAft>
                <a:spcPts val="0"/>
              </a:spcAft>
              <a:buClr>
                <a:srgbClr val="595959"/>
              </a:buClr>
              <a:buSzPts val="1000"/>
              <a:buChar char="○"/>
              <a:defRPr sz="1000">
                <a:solidFill>
                  <a:srgbClr val="595959"/>
                </a:solidFill>
              </a:defRPr>
            </a:lvl2pPr>
            <a:lvl3pPr indent="-292100" lvl="2" marL="1371600" rtl="0" algn="r">
              <a:lnSpc>
                <a:spcPct val="100000"/>
              </a:lnSpc>
              <a:spcBef>
                <a:spcPts val="0"/>
              </a:spcBef>
              <a:spcAft>
                <a:spcPts val="0"/>
              </a:spcAft>
              <a:buClr>
                <a:srgbClr val="595959"/>
              </a:buClr>
              <a:buSzPts val="1000"/>
              <a:buChar char="■"/>
              <a:defRPr sz="1000">
                <a:solidFill>
                  <a:srgbClr val="595959"/>
                </a:solidFill>
              </a:defRPr>
            </a:lvl3pPr>
            <a:lvl4pPr indent="-292100" lvl="3" marL="1828800" rtl="0" algn="r">
              <a:lnSpc>
                <a:spcPct val="100000"/>
              </a:lnSpc>
              <a:spcBef>
                <a:spcPts val="0"/>
              </a:spcBef>
              <a:spcAft>
                <a:spcPts val="0"/>
              </a:spcAft>
              <a:buClr>
                <a:srgbClr val="595959"/>
              </a:buClr>
              <a:buSzPts val="1000"/>
              <a:buChar char="●"/>
              <a:defRPr sz="1000">
                <a:solidFill>
                  <a:srgbClr val="595959"/>
                </a:solidFill>
              </a:defRPr>
            </a:lvl4pPr>
            <a:lvl5pPr indent="-292100" lvl="4" marL="2286000" rtl="0" algn="r">
              <a:lnSpc>
                <a:spcPct val="100000"/>
              </a:lnSpc>
              <a:spcBef>
                <a:spcPts val="0"/>
              </a:spcBef>
              <a:spcAft>
                <a:spcPts val="0"/>
              </a:spcAft>
              <a:buClr>
                <a:srgbClr val="595959"/>
              </a:buClr>
              <a:buSzPts val="1000"/>
              <a:buChar char="○"/>
              <a:defRPr sz="1000">
                <a:solidFill>
                  <a:srgbClr val="595959"/>
                </a:solidFill>
              </a:defRPr>
            </a:lvl5pPr>
            <a:lvl6pPr indent="-292100" lvl="5" marL="2743200" rtl="0" algn="r">
              <a:lnSpc>
                <a:spcPct val="100000"/>
              </a:lnSpc>
              <a:spcBef>
                <a:spcPts val="0"/>
              </a:spcBef>
              <a:spcAft>
                <a:spcPts val="0"/>
              </a:spcAft>
              <a:buClr>
                <a:srgbClr val="595959"/>
              </a:buClr>
              <a:buSzPts val="1000"/>
              <a:buChar char="■"/>
              <a:defRPr sz="1000">
                <a:solidFill>
                  <a:srgbClr val="595959"/>
                </a:solidFill>
              </a:defRPr>
            </a:lvl6pPr>
            <a:lvl7pPr indent="-292100" lvl="6" marL="3200400" rtl="0" algn="r">
              <a:lnSpc>
                <a:spcPct val="100000"/>
              </a:lnSpc>
              <a:spcBef>
                <a:spcPts val="0"/>
              </a:spcBef>
              <a:spcAft>
                <a:spcPts val="0"/>
              </a:spcAft>
              <a:buClr>
                <a:srgbClr val="595959"/>
              </a:buClr>
              <a:buSzPts val="1000"/>
              <a:buChar char="●"/>
              <a:defRPr sz="1000">
                <a:solidFill>
                  <a:srgbClr val="595959"/>
                </a:solidFill>
              </a:defRPr>
            </a:lvl7pPr>
            <a:lvl8pPr indent="-292100" lvl="7" marL="3657600" rtl="0" algn="r">
              <a:lnSpc>
                <a:spcPct val="100000"/>
              </a:lnSpc>
              <a:spcBef>
                <a:spcPts val="0"/>
              </a:spcBef>
              <a:spcAft>
                <a:spcPts val="0"/>
              </a:spcAft>
              <a:buClr>
                <a:srgbClr val="595959"/>
              </a:buClr>
              <a:buSzPts val="1000"/>
              <a:buChar char="○"/>
              <a:defRPr sz="1000">
                <a:solidFill>
                  <a:srgbClr val="595959"/>
                </a:solidFill>
              </a:defRPr>
            </a:lvl8pPr>
            <a:lvl9pPr indent="-292100" lvl="8" marL="4114800" rtl="0" algn="r">
              <a:lnSpc>
                <a:spcPct val="100000"/>
              </a:lnSpc>
              <a:spcBef>
                <a:spcPts val="0"/>
              </a:spcBef>
              <a:spcAft>
                <a:spcPts val="0"/>
              </a:spcAft>
              <a:buClr>
                <a:srgbClr val="595959"/>
              </a:buClr>
              <a:buSzPts val="1000"/>
              <a:buChar char="■"/>
              <a:defRPr sz="1000">
                <a:solidFill>
                  <a:srgbClr val="595959"/>
                </a:solidFill>
              </a:defRPr>
            </a:lvl9pPr>
          </a:lstStyle>
          <a:p/>
        </p:txBody>
      </p:sp>
      <p:sp>
        <p:nvSpPr>
          <p:cNvPr id="140" name="Google Shape;140;p10"/>
          <p:cNvSpPr txBox="1"/>
          <p:nvPr>
            <p:ph idx="4" type="subTitle"/>
          </p:nvPr>
        </p:nvSpPr>
        <p:spPr>
          <a:xfrm>
            <a:off x="715550" y="6431700"/>
            <a:ext cx="3091500" cy="259500"/>
          </a:xfrm>
          <a:prstGeom prst="rect">
            <a:avLst/>
          </a:prstGeom>
        </p:spPr>
        <p:txBody>
          <a:bodyPr anchorCtr="0" anchor="ctr" bIns="91425" lIns="91425" spcFirstLastPara="1" rIns="91425" wrap="square" tIns="90000">
            <a:noAutofit/>
          </a:bodyPr>
          <a:lstStyle>
            <a:lvl1pPr lvl="0" rtl="0">
              <a:lnSpc>
                <a:spcPct val="100000"/>
              </a:lnSpc>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1pPr>
            <a:lvl2pPr lvl="1"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2pPr>
            <a:lvl3pPr lvl="2"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3pPr>
            <a:lvl4pPr lvl="3"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4pPr>
            <a:lvl5pPr lvl="4"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5pPr>
            <a:lvl6pPr lvl="5"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6pPr>
            <a:lvl7pPr lvl="6"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7pPr>
            <a:lvl8pPr lvl="7"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8pPr>
            <a:lvl9pPr lvl="8" rtl="0">
              <a:spcBef>
                <a:spcPts val="0"/>
              </a:spcBef>
              <a:spcAft>
                <a:spcPts val="0"/>
              </a:spcAft>
              <a:buClr>
                <a:srgbClr val="595959"/>
              </a:buClr>
              <a:buSzPts val="1000"/>
              <a:buFont typeface="Lexend"/>
              <a:buNone/>
              <a:defRPr b="1" sz="1000">
                <a:solidFill>
                  <a:srgbClr val="595959"/>
                </a:solidFill>
                <a:latin typeface="Lexend"/>
                <a:ea typeface="Lexend"/>
                <a:cs typeface="Lexend"/>
                <a:sym typeface="Lexend"/>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34" Type="http://schemas.openxmlformats.org/officeDocument/2006/relationships/theme" Target="../theme/theme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5550" y="717667"/>
            <a:ext cx="7713000" cy="818700"/>
          </a:xfrm>
          <a:prstGeom prst="rect">
            <a:avLst/>
          </a:prstGeom>
          <a:noFill/>
          <a:ln>
            <a:noFill/>
          </a:ln>
        </p:spPr>
        <p:txBody>
          <a:bodyPr anchorCtr="0" anchor="t" bIns="91425" lIns="91425" spcFirstLastPara="1" rIns="91425" wrap="square" tIns="0">
            <a:noAutofit/>
          </a:bodyPr>
          <a:lstStyle>
            <a:lvl1pPr lvl="0">
              <a:spcBef>
                <a:spcPts val="0"/>
              </a:spcBef>
              <a:spcAft>
                <a:spcPts val="0"/>
              </a:spcAft>
              <a:buClr>
                <a:srgbClr val="783F04"/>
              </a:buClr>
              <a:buSzPts val="3200"/>
              <a:buFont typeface="Outfit"/>
              <a:buNone/>
              <a:defRPr b="1" sz="3200">
                <a:solidFill>
                  <a:srgbClr val="783F04"/>
                </a:solidFill>
                <a:latin typeface="Outfit"/>
                <a:ea typeface="Outfit"/>
                <a:cs typeface="Outfit"/>
                <a:sym typeface="Outfit"/>
              </a:defRPr>
            </a:lvl1pPr>
            <a:lvl2pPr lvl="1">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2pPr>
            <a:lvl3pPr lvl="2">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3pPr>
            <a:lvl4pPr lvl="3">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4pPr>
            <a:lvl5pPr lvl="4">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5pPr>
            <a:lvl6pPr lvl="5">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6pPr>
            <a:lvl7pPr lvl="6">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7pPr>
            <a:lvl8pPr lvl="7">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8pPr>
            <a:lvl9pPr lvl="8">
              <a:spcBef>
                <a:spcPts val="0"/>
              </a:spcBef>
              <a:spcAft>
                <a:spcPts val="0"/>
              </a:spcAft>
              <a:buClr>
                <a:schemeClr val="dk1"/>
              </a:buClr>
              <a:buSzPts val="3200"/>
              <a:buFont typeface="Outfit"/>
              <a:buNone/>
              <a:defRPr b="1" sz="3200">
                <a:solidFill>
                  <a:schemeClr val="dk1"/>
                </a:solidFill>
                <a:latin typeface="Outfit"/>
                <a:ea typeface="Outfit"/>
                <a:cs typeface="Outfit"/>
                <a:sym typeface="Outfit"/>
              </a:defRPr>
            </a:lvl9pPr>
          </a:lstStyle>
          <a:p/>
        </p:txBody>
      </p:sp>
      <p:sp>
        <p:nvSpPr>
          <p:cNvPr id="7" name="Google Shape;7;p1"/>
          <p:cNvSpPr txBox="1"/>
          <p:nvPr>
            <p:ph idx="1" type="body"/>
          </p:nvPr>
        </p:nvSpPr>
        <p:spPr>
          <a:xfrm>
            <a:off x="715550" y="1536633"/>
            <a:ext cx="7713000" cy="4603500"/>
          </a:xfrm>
          <a:prstGeom prst="rect">
            <a:avLst/>
          </a:prstGeom>
          <a:noFill/>
          <a:ln>
            <a:noFill/>
          </a:ln>
        </p:spPr>
        <p:txBody>
          <a:bodyPr anchorCtr="0" anchor="t" bIns="91425" lIns="91425" spcFirstLastPara="1" rIns="91425" wrap="square" tIns="91425">
            <a:noAutofit/>
          </a:bodyPr>
          <a:lstStyle>
            <a:lvl1pPr indent="-368300" lvl="0" marL="457200">
              <a:lnSpc>
                <a:spcPct val="115000"/>
              </a:lnSpc>
              <a:spcBef>
                <a:spcPts val="1000"/>
              </a:spcBef>
              <a:spcAft>
                <a:spcPts val="0"/>
              </a:spcAft>
              <a:buClr>
                <a:schemeClr val="dk1"/>
              </a:buClr>
              <a:buSzPts val="2200"/>
              <a:buFont typeface="Lexend Light"/>
              <a:buChar char="●"/>
              <a:defRPr sz="2200">
                <a:solidFill>
                  <a:schemeClr val="dk1"/>
                </a:solidFill>
                <a:latin typeface="Lexend Light"/>
                <a:ea typeface="Lexend Light"/>
                <a:cs typeface="Lexend Light"/>
                <a:sym typeface="Lexend Light"/>
              </a:defRPr>
            </a:lvl1pPr>
            <a:lvl2pPr indent="-355600" lvl="1" marL="914400">
              <a:lnSpc>
                <a:spcPct val="115000"/>
              </a:lnSpc>
              <a:spcBef>
                <a:spcPts val="1000"/>
              </a:spcBef>
              <a:spcAft>
                <a:spcPts val="0"/>
              </a:spcAft>
              <a:buClr>
                <a:schemeClr val="dk1"/>
              </a:buClr>
              <a:buSzPts val="2000"/>
              <a:buFont typeface="Lexend Light"/>
              <a:buChar char="○"/>
              <a:defRPr sz="2000">
                <a:solidFill>
                  <a:schemeClr val="dk1"/>
                </a:solidFill>
                <a:latin typeface="Lexend Light"/>
                <a:ea typeface="Lexend Light"/>
                <a:cs typeface="Lexend Light"/>
                <a:sym typeface="Lexend Light"/>
              </a:defRPr>
            </a:lvl2pPr>
            <a:lvl3pPr indent="-342900" lvl="2" marL="1371600">
              <a:lnSpc>
                <a:spcPct val="115000"/>
              </a:lnSpc>
              <a:spcBef>
                <a:spcPts val="0"/>
              </a:spcBef>
              <a:spcAft>
                <a:spcPts val="0"/>
              </a:spcAft>
              <a:buClr>
                <a:schemeClr val="dk1"/>
              </a:buClr>
              <a:buSzPts val="1800"/>
              <a:buFont typeface="Lexend Light"/>
              <a:buChar char="■"/>
              <a:defRPr sz="1800">
                <a:solidFill>
                  <a:schemeClr val="dk1"/>
                </a:solidFill>
                <a:latin typeface="Lexend Light"/>
                <a:ea typeface="Lexend Light"/>
                <a:cs typeface="Lexend Light"/>
                <a:sym typeface="Lexend Light"/>
              </a:defRPr>
            </a:lvl3pPr>
            <a:lvl4pPr indent="-330200" lvl="3" marL="1828800">
              <a:lnSpc>
                <a:spcPct val="115000"/>
              </a:lnSpc>
              <a:spcBef>
                <a:spcPts val="0"/>
              </a:spcBef>
              <a:spcAft>
                <a:spcPts val="0"/>
              </a:spcAft>
              <a:buClr>
                <a:schemeClr val="dk1"/>
              </a:buClr>
              <a:buSzPts val="1600"/>
              <a:buFont typeface="Lexend Light"/>
              <a:buChar char="●"/>
              <a:defRPr sz="1600">
                <a:solidFill>
                  <a:schemeClr val="dk1"/>
                </a:solidFill>
                <a:latin typeface="Lexend Light"/>
                <a:ea typeface="Lexend Light"/>
                <a:cs typeface="Lexend Light"/>
                <a:sym typeface="Lexend Light"/>
              </a:defRPr>
            </a:lvl4pPr>
            <a:lvl5pPr indent="-317500" lvl="4" marL="22860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5pPr>
            <a:lvl6pPr indent="-317500" lvl="5" marL="27432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6pPr>
            <a:lvl7pPr indent="-317500" lvl="6" marL="32004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7pPr>
            <a:lvl8pPr indent="-317500" lvl="7" marL="36576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8pPr>
            <a:lvl9pPr indent="-317500" lvl="8" marL="4114800">
              <a:lnSpc>
                <a:spcPct val="115000"/>
              </a:lnSpc>
              <a:spcBef>
                <a:spcPts val="0"/>
              </a:spcBef>
              <a:spcAft>
                <a:spcPts val="0"/>
              </a:spcAft>
              <a:buClr>
                <a:schemeClr val="dk1"/>
              </a:buClr>
              <a:buSzPts val="1400"/>
              <a:buFont typeface="Lexend Light"/>
              <a:buChar char="■"/>
              <a:defRPr>
                <a:solidFill>
                  <a:schemeClr val="dk1"/>
                </a:solidFill>
                <a:latin typeface="Lexend Light"/>
                <a:ea typeface="Lexend Light"/>
                <a:cs typeface="Lexend Light"/>
                <a:sym typeface="Lexend Light"/>
              </a:defRPr>
            </a:lvl9pPr>
          </a:lstStyle>
          <a:p/>
        </p:txBody>
      </p:sp>
      <p:sp>
        <p:nvSpPr>
          <p:cNvPr id="8" name="Google Shape;8;p1"/>
          <p:cNvSpPr txBox="1"/>
          <p:nvPr>
            <p:ph idx="12" type="sldNum"/>
          </p:nvPr>
        </p:nvSpPr>
        <p:spPr>
          <a:xfrm>
            <a:off x="8556784" y="6333134"/>
            <a:ext cx="548700" cy="5250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Lexend Light"/>
                <a:ea typeface="Lexend Light"/>
                <a:cs typeface="Lexend Light"/>
                <a:sym typeface="Lexend Light"/>
              </a:defRPr>
            </a:lvl1pPr>
            <a:lvl2pPr lvl="1" algn="r">
              <a:buNone/>
              <a:defRPr sz="1300">
                <a:solidFill>
                  <a:schemeClr val="dk1"/>
                </a:solidFill>
                <a:latin typeface="Lexend Light"/>
                <a:ea typeface="Lexend Light"/>
                <a:cs typeface="Lexend Light"/>
                <a:sym typeface="Lexend Light"/>
              </a:defRPr>
            </a:lvl2pPr>
            <a:lvl3pPr lvl="2" algn="r">
              <a:buNone/>
              <a:defRPr sz="1300">
                <a:solidFill>
                  <a:schemeClr val="dk1"/>
                </a:solidFill>
                <a:latin typeface="Lexend Light"/>
                <a:ea typeface="Lexend Light"/>
                <a:cs typeface="Lexend Light"/>
                <a:sym typeface="Lexend Light"/>
              </a:defRPr>
            </a:lvl3pPr>
            <a:lvl4pPr lvl="3" algn="r">
              <a:buNone/>
              <a:defRPr sz="1300">
                <a:solidFill>
                  <a:schemeClr val="dk1"/>
                </a:solidFill>
                <a:latin typeface="Lexend Light"/>
                <a:ea typeface="Lexend Light"/>
                <a:cs typeface="Lexend Light"/>
                <a:sym typeface="Lexend Light"/>
              </a:defRPr>
            </a:lvl4pPr>
            <a:lvl5pPr lvl="4" algn="r">
              <a:buNone/>
              <a:defRPr sz="1300">
                <a:solidFill>
                  <a:schemeClr val="dk1"/>
                </a:solidFill>
                <a:latin typeface="Lexend Light"/>
                <a:ea typeface="Lexend Light"/>
                <a:cs typeface="Lexend Light"/>
                <a:sym typeface="Lexend Light"/>
              </a:defRPr>
            </a:lvl5pPr>
            <a:lvl6pPr lvl="5" algn="r">
              <a:buNone/>
              <a:defRPr sz="1300">
                <a:solidFill>
                  <a:schemeClr val="dk1"/>
                </a:solidFill>
                <a:latin typeface="Lexend Light"/>
                <a:ea typeface="Lexend Light"/>
                <a:cs typeface="Lexend Light"/>
                <a:sym typeface="Lexend Light"/>
              </a:defRPr>
            </a:lvl6pPr>
            <a:lvl7pPr lvl="6" algn="r">
              <a:buNone/>
              <a:defRPr sz="1300">
                <a:solidFill>
                  <a:schemeClr val="dk1"/>
                </a:solidFill>
                <a:latin typeface="Lexend Light"/>
                <a:ea typeface="Lexend Light"/>
                <a:cs typeface="Lexend Light"/>
                <a:sym typeface="Lexend Light"/>
              </a:defRPr>
            </a:lvl7pPr>
            <a:lvl8pPr lvl="7" algn="r">
              <a:buNone/>
              <a:defRPr sz="1300">
                <a:solidFill>
                  <a:schemeClr val="dk1"/>
                </a:solidFill>
                <a:latin typeface="Lexend Light"/>
                <a:ea typeface="Lexend Light"/>
                <a:cs typeface="Lexend Light"/>
                <a:sym typeface="Lexend Light"/>
              </a:defRPr>
            </a:lvl8pPr>
            <a:lvl9pPr lvl="8" algn="r">
              <a:buNone/>
              <a:defRPr sz="1300">
                <a:solidFill>
                  <a:schemeClr val="dk1"/>
                </a:solidFill>
                <a:latin typeface="Lexend Light"/>
                <a:ea typeface="Lexend Light"/>
                <a:cs typeface="Lexend Light"/>
                <a:sym typeface="Lexend Light"/>
              </a:defRPr>
            </a:lvl9pPr>
          </a:lstStyle>
          <a:p>
            <a:pPr indent="0" lvl="0" marL="0" rtl="0" algn="r">
              <a:spcBef>
                <a:spcPts val="0"/>
              </a:spcBef>
              <a:spcAft>
                <a:spcPts val="0"/>
              </a:spcAft>
              <a:buNone/>
            </a:pPr>
            <a:fld id="{00000000-1234-1234-1234-123412341234}" type="slidenum">
              <a:rPr lang="zh-TW"/>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32.png"/><Relationship Id="rId6" Type="http://schemas.openxmlformats.org/officeDocument/2006/relationships/hyperlink" Target="https://l.pulipuli.info/24/hsu" TargetMode="External"/><Relationship Id="rId7"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hyperlink" Target="https://tensor.art/models/600998819590570287" TargetMode="External"/><Relationship Id="rId4" Type="http://schemas.openxmlformats.org/officeDocument/2006/relationships/hyperlink" Target="https://tensor.art/models/619107286742335569" TargetMode="External"/><Relationship Id="rId5" Type="http://schemas.openxmlformats.org/officeDocument/2006/relationships/image" Target="../media/image5.png"/><Relationship Id="rId6"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9.xml"/><Relationship Id="rId3" Type="http://schemas.openxmlformats.org/officeDocument/2006/relationships/image" Target="../media/image27.jp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0.xml"/><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4.jpg"/><Relationship Id="rId4" Type="http://schemas.openxmlformats.org/officeDocument/2006/relationships/image" Target="../media/image29.png"/><Relationship Id="rId9" Type="http://schemas.openxmlformats.org/officeDocument/2006/relationships/hyperlink" Target="https://l.pulipuli.info/24/hsu" TargetMode="External"/><Relationship Id="rId5" Type="http://schemas.openxmlformats.org/officeDocument/2006/relationships/hyperlink" Target="mailto:blog@pulipuli.info" TargetMode="External"/><Relationship Id="rId6" Type="http://schemas.openxmlformats.org/officeDocument/2006/relationships/image" Target="../media/image23.png"/><Relationship Id="rId7" Type="http://schemas.openxmlformats.org/officeDocument/2006/relationships/hyperlink" Target="mailto:chenyt@tku.edu.tw" TargetMode="External"/><Relationship Id="rId8"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2.xml"/><Relationship Id="rId3" Type="http://schemas.openxmlformats.org/officeDocument/2006/relationships/hyperlink" Target="https://leggie.co/midjourney-%E6%9C%80%E6%96%B0%E6%9B%B4%E6%96%B0-%E5%BC%95%E5%85%A5%E4%B8%80%E8%87%B4%E9%A2%A8%E6%A0%BC%E5%8A%9F%E8%83%BD/" TargetMode="External"/><Relationship Id="rId4" Type="http://schemas.openxmlformats.org/officeDocument/2006/relationships/hyperlink" Target="https://ai-summoner.tw/7629/what-is-reference-only-preprocessor/" TargetMode="External"/><Relationship Id="rId5" Type="http://schemas.openxmlformats.org/officeDocument/2006/relationships/hyperlink" Target="https://doi.org/10.1007/BF01320076" TargetMode="External"/><Relationship Id="rId6"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grpSp>
        <p:nvGrpSpPr>
          <p:cNvPr id="454" name="Google Shape;454;p35"/>
          <p:cNvGrpSpPr/>
          <p:nvPr/>
        </p:nvGrpSpPr>
        <p:grpSpPr>
          <a:xfrm rot="1800102">
            <a:off x="4357119" y="1205726"/>
            <a:ext cx="901708" cy="1446142"/>
            <a:chOff x="4509424" y="1600237"/>
            <a:chExt cx="1184961" cy="1900417"/>
          </a:xfrm>
        </p:grpSpPr>
        <p:grpSp>
          <p:nvGrpSpPr>
            <p:cNvPr id="455" name="Google Shape;455;p35"/>
            <p:cNvGrpSpPr/>
            <p:nvPr/>
          </p:nvGrpSpPr>
          <p:grpSpPr>
            <a:xfrm>
              <a:off x="4509424" y="1600237"/>
              <a:ext cx="1184961" cy="1900417"/>
              <a:chOff x="4438850" y="1497767"/>
              <a:chExt cx="1384138" cy="2002758"/>
            </a:xfrm>
          </p:grpSpPr>
          <p:sp>
            <p:nvSpPr>
              <p:cNvPr id="456" name="Google Shape;456;p35"/>
              <p:cNvSpPr/>
              <p:nvPr/>
            </p:nvSpPr>
            <p:spPr>
              <a:xfrm>
                <a:off x="4438850" y="2399525"/>
                <a:ext cx="1128900" cy="11010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35"/>
              <p:cNvSpPr/>
              <p:nvPr/>
            </p:nvSpPr>
            <p:spPr>
              <a:xfrm rot="900004">
                <a:off x="4570754" y="1625105"/>
                <a:ext cx="1128969" cy="1101026"/>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58" name="Google Shape;458;p35"/>
            <p:cNvPicPr preferRelativeResize="0"/>
            <p:nvPr/>
          </p:nvPicPr>
          <p:blipFill>
            <a:blip r:embed="rId3">
              <a:alphaModFix/>
            </a:blip>
            <a:stretch>
              <a:fillRect/>
            </a:stretch>
          </p:blipFill>
          <p:spPr>
            <a:xfrm rot="-4">
              <a:off x="4599291" y="1736549"/>
              <a:ext cx="918312" cy="1686601"/>
            </a:xfrm>
            <a:prstGeom prst="rect">
              <a:avLst/>
            </a:prstGeom>
            <a:noFill/>
            <a:ln>
              <a:noFill/>
            </a:ln>
          </p:spPr>
        </p:pic>
      </p:grpSp>
      <p:sp>
        <p:nvSpPr>
          <p:cNvPr id="459" name="Google Shape;459;p35"/>
          <p:cNvSpPr/>
          <p:nvPr/>
        </p:nvSpPr>
        <p:spPr>
          <a:xfrm>
            <a:off x="4689375" y="1848700"/>
            <a:ext cx="3519300" cy="3587700"/>
          </a:xfrm>
          <a:prstGeom prst="ellipse">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8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0" name="Google Shape;460;p35"/>
          <p:cNvPicPr preferRelativeResize="0"/>
          <p:nvPr/>
        </p:nvPicPr>
        <p:blipFill rotWithShape="1">
          <a:blip r:embed="rId4">
            <a:alphaModFix/>
          </a:blip>
          <a:srcRect b="0" l="0" r="0" t="0"/>
          <a:stretch/>
        </p:blipFill>
        <p:spPr>
          <a:xfrm>
            <a:off x="565200" y="267375"/>
            <a:ext cx="1219200" cy="1219200"/>
          </a:xfrm>
          <a:prstGeom prst="rect">
            <a:avLst/>
          </a:prstGeom>
          <a:noFill/>
          <a:ln>
            <a:noFill/>
          </a:ln>
        </p:spPr>
      </p:pic>
      <p:sp>
        <p:nvSpPr>
          <p:cNvPr id="461" name="Google Shape;461;p35"/>
          <p:cNvSpPr txBox="1"/>
          <p:nvPr>
            <p:ph idx="1" type="subTitle"/>
          </p:nvPr>
        </p:nvSpPr>
        <p:spPr>
          <a:xfrm>
            <a:off x="565200" y="4397018"/>
            <a:ext cx="4034100" cy="483600"/>
          </a:xfrm>
          <a:prstGeom prst="rect">
            <a:avLst/>
          </a:prstGeom>
        </p:spPr>
        <p:txBody>
          <a:bodyPr anchorCtr="0" anchor="t" bIns="91425" lIns="91425" spcFirstLastPara="1" rIns="91425" wrap="square" tIns="91425">
            <a:noAutofit/>
          </a:bodyPr>
          <a:lstStyle/>
          <a:p>
            <a:pPr indent="0" lvl="0" marL="0" rtl="0" algn="ctr">
              <a:spcBef>
                <a:spcPts val="1000"/>
              </a:spcBef>
              <a:spcAft>
                <a:spcPts val="0"/>
              </a:spcAft>
              <a:buNone/>
            </a:pPr>
            <a:r>
              <a:rPr lang="zh-TW" sz="1800"/>
              <a:t>中華民國圖書館學會 資訊科技委員</a:t>
            </a:r>
            <a:endParaRPr sz="1800"/>
          </a:p>
          <a:p>
            <a:pPr indent="0" lvl="0" marL="0" rtl="0" algn="ctr">
              <a:spcBef>
                <a:spcPts val="0"/>
              </a:spcBef>
              <a:spcAft>
                <a:spcPts val="0"/>
              </a:spcAft>
              <a:buNone/>
            </a:pPr>
            <a:r>
              <a:rPr lang="zh-TW"/>
              <a:t>陳勇汀</a:t>
            </a:r>
            <a:endParaRPr/>
          </a:p>
          <a:p>
            <a:pPr indent="0" lvl="0" marL="0" rtl="0" algn="ctr">
              <a:spcBef>
                <a:spcPts val="0"/>
              </a:spcBef>
              <a:spcAft>
                <a:spcPts val="0"/>
              </a:spcAft>
              <a:buNone/>
            </a:pPr>
            <a:r>
              <a:rPr lang="zh-TW" sz="1800"/>
              <a:t>blog@pulipuli.info</a:t>
            </a:r>
            <a:endParaRPr sz="1800"/>
          </a:p>
        </p:txBody>
      </p:sp>
      <p:sp>
        <p:nvSpPr>
          <p:cNvPr id="462" name="Google Shape;462;p35"/>
          <p:cNvSpPr txBox="1"/>
          <p:nvPr>
            <p:ph idx="2" type="subTitle"/>
          </p:nvPr>
        </p:nvSpPr>
        <p:spPr>
          <a:xfrm>
            <a:off x="1955150" y="5817300"/>
            <a:ext cx="1185000" cy="197700"/>
          </a:xfrm>
          <a:prstGeom prst="rect">
            <a:avLst/>
          </a:prstGeom>
        </p:spPr>
        <p:txBody>
          <a:bodyPr anchorCtr="0" anchor="ctr" bIns="91425" lIns="91425" spcFirstLastPara="1" rIns="91425" wrap="square" tIns="91425">
            <a:noAutofit/>
          </a:bodyPr>
          <a:lstStyle/>
          <a:p>
            <a:pPr indent="0" lvl="0" marL="0" rtl="0" algn="ctr">
              <a:spcBef>
                <a:spcPts val="1000"/>
              </a:spcBef>
              <a:spcAft>
                <a:spcPts val="1000"/>
              </a:spcAft>
              <a:buNone/>
            </a:pPr>
            <a:r>
              <a:rPr lang="zh-TW"/>
              <a:t>2024</a:t>
            </a:r>
            <a:endParaRPr/>
          </a:p>
        </p:txBody>
      </p:sp>
      <p:grpSp>
        <p:nvGrpSpPr>
          <p:cNvPr id="463" name="Google Shape;463;p35"/>
          <p:cNvGrpSpPr/>
          <p:nvPr/>
        </p:nvGrpSpPr>
        <p:grpSpPr>
          <a:xfrm rot="5400000">
            <a:off x="3465117" y="4243165"/>
            <a:ext cx="1991966" cy="1543826"/>
            <a:chOff x="3337500" y="1640525"/>
            <a:chExt cx="3773378" cy="3085800"/>
          </a:xfrm>
        </p:grpSpPr>
        <p:sp>
          <p:nvSpPr>
            <p:cNvPr id="464" name="Google Shape;464;p35"/>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5"/>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5"/>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7" name="Google Shape;467;p35"/>
          <p:cNvGrpSpPr/>
          <p:nvPr/>
        </p:nvGrpSpPr>
        <p:grpSpPr>
          <a:xfrm>
            <a:off x="5433858" y="682274"/>
            <a:ext cx="1351624" cy="1166432"/>
            <a:chOff x="3337500" y="1640525"/>
            <a:chExt cx="3773378" cy="3085800"/>
          </a:xfrm>
        </p:grpSpPr>
        <p:sp>
          <p:nvSpPr>
            <p:cNvPr id="468" name="Google Shape;468;p35"/>
            <p:cNvSpPr/>
            <p:nvPr/>
          </p:nvSpPr>
          <p:spPr>
            <a:xfrm>
              <a:off x="3337500" y="1640525"/>
              <a:ext cx="3085800" cy="30858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5"/>
            <p:cNvSpPr/>
            <p:nvPr/>
          </p:nvSpPr>
          <p:spPr>
            <a:xfrm>
              <a:off x="5733900"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5"/>
            <p:cNvSpPr/>
            <p:nvPr/>
          </p:nvSpPr>
          <p:spPr>
            <a:xfrm flipH="1">
              <a:off x="6421478" y="2838725"/>
              <a:ext cx="689400" cy="689400"/>
            </a:xfrm>
            <a:prstGeom prst="arc">
              <a:avLst>
                <a:gd fmla="val 16200000" name="adj1"/>
                <a:gd fmla="val 0" name="adj2"/>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471" name="Google Shape;471;p35"/>
          <p:cNvPicPr preferRelativeResize="0"/>
          <p:nvPr/>
        </p:nvPicPr>
        <p:blipFill>
          <a:blip r:embed="rId5">
            <a:alphaModFix/>
          </a:blip>
          <a:stretch>
            <a:fillRect/>
          </a:stretch>
        </p:blipFill>
        <p:spPr>
          <a:xfrm>
            <a:off x="4544488" y="1280454"/>
            <a:ext cx="4034099" cy="4014141"/>
          </a:xfrm>
          <a:prstGeom prst="rect">
            <a:avLst/>
          </a:prstGeom>
          <a:noFill/>
          <a:ln>
            <a:noFill/>
          </a:ln>
        </p:spPr>
      </p:pic>
      <p:grpSp>
        <p:nvGrpSpPr>
          <p:cNvPr id="472" name="Google Shape;472;p35"/>
          <p:cNvGrpSpPr/>
          <p:nvPr/>
        </p:nvGrpSpPr>
        <p:grpSpPr>
          <a:xfrm>
            <a:off x="7809973" y="1335250"/>
            <a:ext cx="896702" cy="946164"/>
            <a:chOff x="7809973" y="2554450"/>
            <a:chExt cx="896702" cy="946164"/>
          </a:xfrm>
        </p:grpSpPr>
        <p:grpSp>
          <p:nvGrpSpPr>
            <p:cNvPr id="473" name="Google Shape;473;p35"/>
            <p:cNvGrpSpPr/>
            <p:nvPr/>
          </p:nvGrpSpPr>
          <p:grpSpPr>
            <a:xfrm>
              <a:off x="7809973" y="2554450"/>
              <a:ext cx="896702" cy="946164"/>
              <a:chOff x="2589036" y="988300"/>
              <a:chExt cx="1101600" cy="1101600"/>
            </a:xfrm>
          </p:grpSpPr>
          <p:sp>
            <p:nvSpPr>
              <p:cNvPr id="474" name="Google Shape;474;p35"/>
              <p:cNvSpPr/>
              <p:nvPr/>
            </p:nvSpPr>
            <p:spPr>
              <a:xfrm>
                <a:off x="2589036" y="988300"/>
                <a:ext cx="1101600" cy="1101600"/>
              </a:xfrm>
              <a:prstGeom prst="rect">
                <a:avLst/>
              </a:prstGeom>
              <a:solidFill>
                <a:srgbClr val="FFFFFF"/>
              </a:solidFill>
              <a:ln>
                <a:noFill/>
              </a:ln>
              <a:effectLst>
                <a:outerShdw blurRad="57150" rotWithShape="0" algn="bl" dir="5400000" dist="19050">
                  <a:srgbClr val="000000">
                    <a:alpha val="2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5"/>
              <p:cNvSpPr/>
              <p:nvPr/>
            </p:nvSpPr>
            <p:spPr>
              <a:xfrm>
                <a:off x="2793800" y="1195675"/>
                <a:ext cx="798000" cy="798000"/>
              </a:xfrm>
              <a:prstGeom prst="rect">
                <a:avLst/>
              </a:prstGeom>
              <a:solidFill>
                <a:srgbClr val="D3B7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35"/>
              <p:cNvSpPr/>
              <p:nvPr/>
            </p:nvSpPr>
            <p:spPr>
              <a:xfrm>
                <a:off x="2694950" y="1103875"/>
                <a:ext cx="798000" cy="798000"/>
              </a:xfrm>
              <a:prstGeom prst="rect">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477" name="Google Shape;477;p35"/>
            <p:cNvCxnSpPr>
              <a:endCxn id="476" idx="3"/>
            </p:cNvCxnSpPr>
            <p:nvPr/>
          </p:nvCxnSpPr>
          <p:spPr>
            <a:xfrm>
              <a:off x="7832659" y="2788519"/>
              <a:ext cx="713100" cy="207900"/>
            </a:xfrm>
            <a:prstGeom prst="straightConnector1">
              <a:avLst/>
            </a:prstGeom>
            <a:noFill/>
            <a:ln cap="flat" cmpd="sng" w="9525">
              <a:solidFill>
                <a:srgbClr val="191919"/>
              </a:solidFill>
              <a:prstDash val="solid"/>
              <a:round/>
              <a:headEnd len="med" w="med" type="none"/>
              <a:tailEnd len="med" w="med" type="none"/>
            </a:ln>
          </p:spPr>
        </p:cxnSp>
        <p:cxnSp>
          <p:nvCxnSpPr>
            <p:cNvPr id="478" name="Google Shape;478;p35"/>
            <p:cNvCxnSpPr/>
            <p:nvPr/>
          </p:nvCxnSpPr>
          <p:spPr>
            <a:xfrm>
              <a:off x="7827859" y="2742996"/>
              <a:ext cx="722700" cy="298800"/>
            </a:xfrm>
            <a:prstGeom prst="straightConnector1">
              <a:avLst/>
            </a:prstGeom>
            <a:noFill/>
            <a:ln cap="flat" cmpd="sng" w="9525">
              <a:solidFill>
                <a:srgbClr val="191919"/>
              </a:solidFill>
              <a:prstDash val="solid"/>
              <a:round/>
              <a:headEnd len="med" w="med" type="none"/>
              <a:tailEnd len="med" w="med" type="none"/>
            </a:ln>
          </p:spPr>
        </p:cxnSp>
        <p:sp>
          <p:nvSpPr>
            <p:cNvPr id="479" name="Google Shape;479;p35"/>
            <p:cNvSpPr/>
            <p:nvPr/>
          </p:nvSpPr>
          <p:spPr>
            <a:xfrm>
              <a:off x="8150650" y="2996350"/>
              <a:ext cx="399900" cy="298800"/>
            </a:xfrm>
            <a:prstGeom prst="ellipse">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0" name="Google Shape;480;p35"/>
          <p:cNvGrpSpPr/>
          <p:nvPr/>
        </p:nvGrpSpPr>
        <p:grpSpPr>
          <a:xfrm>
            <a:off x="1903996" y="530775"/>
            <a:ext cx="3879574" cy="692401"/>
            <a:chOff x="2460779" y="433075"/>
            <a:chExt cx="4222435" cy="692401"/>
          </a:xfrm>
        </p:grpSpPr>
        <p:sp>
          <p:nvSpPr>
            <p:cNvPr id="481" name="Google Shape;481;p35"/>
            <p:cNvSpPr/>
            <p:nvPr/>
          </p:nvSpPr>
          <p:spPr>
            <a:xfrm>
              <a:off x="2467315" y="433075"/>
              <a:ext cx="4215900" cy="692400"/>
            </a:xfrm>
            <a:prstGeom prst="roundRect">
              <a:avLst>
                <a:gd fmla="val 50000" name="adj"/>
              </a:avLst>
            </a:prstGeom>
            <a:solidFill>
              <a:srgbClr val="F9F3DC"/>
            </a:solidFill>
            <a:ln cap="flat" cmpd="sng" w="9525">
              <a:solidFill>
                <a:srgbClr val="783F04"/>
              </a:solidFill>
              <a:prstDash val="solid"/>
              <a:round/>
              <a:headEnd len="sm" w="sm" type="none"/>
              <a:tailEnd len="sm" w="sm" type="none"/>
            </a:ln>
            <a:effectLst>
              <a:outerShdw blurRad="57150" rotWithShape="0" algn="bl" dir="522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solidFill>
                  <a:srgbClr val="783F04"/>
                </a:solidFill>
              </a:endParaRPr>
            </a:p>
          </p:txBody>
        </p:sp>
        <p:sp>
          <p:nvSpPr>
            <p:cNvPr id="482" name="Google Shape;482;p35"/>
            <p:cNvSpPr txBox="1"/>
            <p:nvPr/>
          </p:nvSpPr>
          <p:spPr>
            <a:xfrm>
              <a:off x="2460779" y="433075"/>
              <a:ext cx="4215900" cy="692400"/>
            </a:xfrm>
            <a:prstGeom prst="rect">
              <a:avLst/>
            </a:prstGeom>
            <a:noFill/>
            <a:ln>
              <a:noFill/>
            </a:ln>
          </p:spPr>
          <p:txBody>
            <a:bodyPr anchorCtr="0" anchor="ctr" bIns="91425" lIns="91425" spcFirstLastPara="1" rIns="91425" wrap="square" tIns="90000">
              <a:noAutofit/>
            </a:bodyPr>
            <a:lstStyle/>
            <a:p>
              <a:pPr indent="0" lvl="0" marL="0" rtl="0" algn="ctr">
                <a:spcBef>
                  <a:spcPts val="0"/>
                </a:spcBef>
                <a:spcAft>
                  <a:spcPts val="0"/>
                </a:spcAft>
                <a:buClr>
                  <a:schemeClr val="dk1"/>
                </a:buClr>
                <a:buSzPts val="1100"/>
                <a:buFont typeface="Arial"/>
                <a:buNone/>
              </a:pPr>
              <a:r>
                <a:rPr b="1" lang="zh-TW" sz="2100" u="sng">
                  <a:solidFill>
                    <a:schemeClr val="hlink"/>
                  </a:solidFill>
                  <a:latin typeface="Outfit"/>
                  <a:ea typeface="Outfit"/>
                  <a:cs typeface="Outfit"/>
                  <a:sym typeface="Outfit"/>
                  <a:hlinkClick r:id="rId6"/>
                </a:rPr>
                <a:t>https://l.pulipuli.info/24/hsu</a:t>
              </a:r>
              <a:endParaRPr b="1" sz="2100">
                <a:latin typeface="Outfit"/>
                <a:ea typeface="Outfit"/>
                <a:cs typeface="Outfit"/>
                <a:sym typeface="Outfit"/>
              </a:endParaRPr>
            </a:p>
          </p:txBody>
        </p:sp>
      </p:grpSp>
      <p:grpSp>
        <p:nvGrpSpPr>
          <p:cNvPr id="483" name="Google Shape;483;p35"/>
          <p:cNvGrpSpPr/>
          <p:nvPr/>
        </p:nvGrpSpPr>
        <p:grpSpPr>
          <a:xfrm>
            <a:off x="6971642" y="4997861"/>
            <a:ext cx="1351698" cy="692256"/>
            <a:chOff x="7047842" y="4845461"/>
            <a:chExt cx="1351698" cy="692256"/>
          </a:xfrm>
        </p:grpSpPr>
        <p:grpSp>
          <p:nvGrpSpPr>
            <p:cNvPr id="484" name="Google Shape;484;p35"/>
            <p:cNvGrpSpPr/>
            <p:nvPr/>
          </p:nvGrpSpPr>
          <p:grpSpPr>
            <a:xfrm rot="-371984">
              <a:off x="7074009" y="4914001"/>
              <a:ext cx="1299363" cy="555176"/>
              <a:chOff x="7243875" y="3780983"/>
              <a:chExt cx="1299300" cy="526200"/>
            </a:xfrm>
          </p:grpSpPr>
          <p:grpSp>
            <p:nvGrpSpPr>
              <p:cNvPr id="485" name="Google Shape;485;p35"/>
              <p:cNvGrpSpPr/>
              <p:nvPr/>
            </p:nvGrpSpPr>
            <p:grpSpPr>
              <a:xfrm>
                <a:off x="7728150" y="4016475"/>
                <a:ext cx="330750" cy="55200"/>
                <a:chOff x="7632750" y="4032725"/>
                <a:chExt cx="330750" cy="55200"/>
              </a:xfrm>
            </p:grpSpPr>
            <p:sp>
              <p:nvSpPr>
                <p:cNvPr id="486" name="Google Shape;486;p35"/>
                <p:cNvSpPr/>
                <p:nvPr/>
              </p:nvSpPr>
              <p:spPr>
                <a:xfrm>
                  <a:off x="763275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35"/>
                <p:cNvSpPr/>
                <p:nvPr/>
              </p:nvSpPr>
              <p:spPr>
                <a:xfrm>
                  <a:off x="7770525"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5"/>
                <p:cNvSpPr/>
                <p:nvPr/>
              </p:nvSpPr>
              <p:spPr>
                <a:xfrm>
                  <a:off x="7908300" y="4032725"/>
                  <a:ext cx="55200" cy="552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9" name="Google Shape;489;p35"/>
              <p:cNvGrpSpPr/>
              <p:nvPr/>
            </p:nvGrpSpPr>
            <p:grpSpPr>
              <a:xfrm>
                <a:off x="7243875" y="3780983"/>
                <a:ext cx="1299300" cy="526200"/>
                <a:chOff x="3130375" y="-210650"/>
                <a:chExt cx="1299300" cy="526200"/>
              </a:xfrm>
            </p:grpSpPr>
            <p:sp>
              <p:nvSpPr>
                <p:cNvPr id="490" name="Google Shape;490;p35"/>
                <p:cNvSpPr/>
                <p:nvPr/>
              </p:nvSpPr>
              <p:spPr>
                <a:xfrm>
                  <a:off x="3130375" y="-210650"/>
                  <a:ext cx="1299300" cy="526200"/>
                </a:xfrm>
                <a:prstGeom prst="roundRect">
                  <a:avLst>
                    <a:gd fmla="val 50000" name="adj"/>
                  </a:avLst>
                </a:prstGeom>
                <a:solidFill>
                  <a:srgbClr val="FFFFFF"/>
                </a:solidFill>
                <a:ln>
                  <a:noFill/>
                </a:ln>
                <a:effectLst>
                  <a:outerShdw blurRad="57150" rotWithShape="0" algn="bl" dir="5400000" dist="19050">
                    <a:srgbClr val="000000">
                      <a:alpha val="19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35"/>
                <p:cNvSpPr/>
                <p:nvPr/>
              </p:nvSpPr>
              <p:spPr>
                <a:xfrm>
                  <a:off x="3263060" y="-47084"/>
                  <a:ext cx="1077000" cy="268200"/>
                </a:xfrm>
                <a:prstGeom prst="roundRect">
                  <a:avLst>
                    <a:gd fmla="val 50000" name="adj"/>
                  </a:avLst>
                </a:prstGeom>
                <a:solidFill>
                  <a:srgbClr val="D48FA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5"/>
                <p:cNvSpPr/>
                <p:nvPr/>
              </p:nvSpPr>
              <p:spPr>
                <a:xfrm>
                  <a:off x="3217449" y="-110650"/>
                  <a:ext cx="1077000" cy="268200"/>
                </a:xfrm>
                <a:prstGeom prst="roundRect">
                  <a:avLst>
                    <a:gd fmla="val 50000" name="adj"/>
                  </a:avLst>
                </a:prstGeom>
                <a:no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93" name="Google Shape;493;p35"/>
            <p:cNvPicPr preferRelativeResize="0"/>
            <p:nvPr/>
          </p:nvPicPr>
          <p:blipFill>
            <a:blip r:embed="rId7">
              <a:alphaModFix/>
            </a:blip>
            <a:stretch>
              <a:fillRect/>
            </a:stretch>
          </p:blipFill>
          <p:spPr>
            <a:xfrm rot="718685">
              <a:off x="7426925" y="5012612"/>
              <a:ext cx="495300" cy="285750"/>
            </a:xfrm>
            <a:prstGeom prst="rect">
              <a:avLst/>
            </a:prstGeom>
            <a:noFill/>
            <a:ln>
              <a:noFill/>
            </a:ln>
          </p:spPr>
        </p:pic>
      </p:grpSp>
      <p:sp>
        <p:nvSpPr>
          <p:cNvPr id="494" name="Google Shape;494;p35"/>
          <p:cNvSpPr txBox="1"/>
          <p:nvPr>
            <p:ph type="ctrTitle"/>
          </p:nvPr>
        </p:nvSpPr>
        <p:spPr>
          <a:xfrm>
            <a:off x="715550" y="2015754"/>
            <a:ext cx="3723300" cy="1979700"/>
          </a:xfrm>
          <a:prstGeom prst="rect">
            <a:avLst/>
          </a:prstGeom>
        </p:spPr>
        <p:txBody>
          <a:bodyPr anchorCtr="0" anchor="ctr" bIns="91425" lIns="91425" spcFirstLastPara="1" rIns="91425" wrap="square" tIns="0">
            <a:noAutofit/>
          </a:bodyPr>
          <a:lstStyle/>
          <a:p>
            <a:pPr indent="0" lvl="0" marL="0" rtl="0" algn="ctr">
              <a:lnSpc>
                <a:spcPct val="100000"/>
              </a:lnSpc>
              <a:spcBef>
                <a:spcPts val="0"/>
              </a:spcBef>
              <a:spcAft>
                <a:spcPts val="0"/>
              </a:spcAft>
              <a:buNone/>
            </a:pPr>
            <a:r>
              <a:rPr lang="zh-TW" sz="3500"/>
              <a:t>AI繪圖教學 </a:t>
            </a:r>
            <a:endParaRPr sz="3500"/>
          </a:p>
          <a:p>
            <a:pPr indent="0" lvl="0" marL="0" rtl="0" algn="ctr">
              <a:lnSpc>
                <a:spcPct val="100000"/>
              </a:lnSpc>
              <a:spcBef>
                <a:spcPts val="0"/>
              </a:spcBef>
              <a:spcAft>
                <a:spcPts val="0"/>
              </a:spcAft>
              <a:buNone/>
            </a:pPr>
            <a:r>
              <a:rPr lang="zh-TW" sz="2400"/>
              <a:t>x </a:t>
            </a:r>
            <a:endParaRPr sz="2400"/>
          </a:p>
          <a:p>
            <a:pPr indent="0" lvl="0" marL="0" rtl="0" algn="ctr">
              <a:lnSpc>
                <a:spcPct val="115000"/>
              </a:lnSpc>
              <a:spcBef>
                <a:spcPts val="0"/>
              </a:spcBef>
              <a:spcAft>
                <a:spcPts val="0"/>
              </a:spcAft>
              <a:buNone/>
            </a:pPr>
            <a:r>
              <a:rPr lang="zh-TW" sz="3500"/>
              <a:t>教AI學習繪圖</a:t>
            </a:r>
            <a:endParaRPr sz="3500"/>
          </a:p>
          <a:p>
            <a:pPr indent="0" lvl="0" marL="0" rtl="0" algn="ctr">
              <a:lnSpc>
                <a:spcPct val="115000"/>
              </a:lnSpc>
              <a:spcBef>
                <a:spcPts val="200"/>
              </a:spcBef>
              <a:spcAft>
                <a:spcPts val="200"/>
              </a:spcAft>
              <a:buNone/>
            </a:pPr>
            <a:r>
              <a:rPr b="0" lang="zh-TW" sz="2500"/>
              <a:t>──5</a:t>
            </a:r>
            <a:r>
              <a:rPr b="0" lang="zh-TW" sz="2500"/>
              <a:t>. 讓AI跟教學看齊</a:t>
            </a:r>
            <a:r>
              <a:rPr b="0" lang="zh-TW" sz="2500"/>
              <a:t>──</a:t>
            </a:r>
            <a:endParaRPr b="0" sz="25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44"/>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模型管理 (1/2)</a:t>
            </a:r>
            <a:endParaRPr/>
          </a:p>
        </p:txBody>
      </p:sp>
      <p:sp>
        <p:nvSpPr>
          <p:cNvPr id="589" name="Google Shape;589;p4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90" name="Google Shape;590;p44"/>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591" name="Google Shape;591;p44"/>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592" name="Google Shape;592;p44"/>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SD1.5</a:t>
            </a:r>
            <a:endParaRPr/>
          </a:p>
          <a:p>
            <a:pPr indent="-355600" lvl="1" marL="914400" rtl="0" algn="l">
              <a:spcBef>
                <a:spcPts val="1000"/>
              </a:spcBef>
              <a:spcAft>
                <a:spcPts val="0"/>
              </a:spcAft>
              <a:buSzPts val="2000"/>
              <a:buChar char="○"/>
            </a:pPr>
            <a:r>
              <a:rPr lang="zh-TW"/>
              <a:t>風格選擇最多</a:t>
            </a:r>
            <a:endParaRPr/>
          </a:p>
          <a:p>
            <a:pPr indent="-355600" lvl="1" marL="914400" rtl="0" algn="l">
              <a:spcBef>
                <a:spcPts val="0"/>
              </a:spcBef>
              <a:spcAft>
                <a:spcPts val="0"/>
              </a:spcAft>
              <a:buSzPts val="2000"/>
              <a:buChar char="○"/>
            </a:pPr>
            <a:r>
              <a:rPr lang="zh-TW"/>
              <a:t>模型風格影響</a:t>
            </a:r>
            <a:br>
              <a:rPr lang="zh-TW"/>
            </a:br>
            <a:r>
              <a:rPr lang="zh-TW"/>
              <a:t>勝過提示詞</a:t>
            </a:r>
            <a:endParaRPr/>
          </a:p>
          <a:p>
            <a:pPr indent="-368300" lvl="0" marL="457200" rtl="0" algn="l">
              <a:spcBef>
                <a:spcPts val="1000"/>
              </a:spcBef>
              <a:spcAft>
                <a:spcPts val="0"/>
              </a:spcAft>
              <a:buSzPts val="2200"/>
              <a:buChar char="●"/>
            </a:pPr>
            <a:r>
              <a:rPr lang="zh-TW"/>
              <a:t>SDXL</a:t>
            </a:r>
            <a:endParaRPr/>
          </a:p>
          <a:p>
            <a:pPr indent="-355600" lvl="1" marL="914400" rtl="0" algn="l">
              <a:spcBef>
                <a:spcPts val="1000"/>
              </a:spcBef>
              <a:spcAft>
                <a:spcPts val="0"/>
              </a:spcAft>
              <a:buSzPts val="2000"/>
              <a:buChar char="○"/>
            </a:pPr>
            <a:r>
              <a:rPr lang="zh-TW"/>
              <a:t>能產生精細大圖</a:t>
            </a:r>
            <a:endParaRPr/>
          </a:p>
          <a:p>
            <a:pPr indent="-355600" lvl="1" marL="914400" rtl="0" algn="l">
              <a:spcBef>
                <a:spcPts val="0"/>
              </a:spcBef>
              <a:spcAft>
                <a:spcPts val="0"/>
              </a:spcAft>
              <a:buSzPts val="2000"/>
              <a:buChar char="○"/>
            </a:pPr>
            <a:r>
              <a:rPr lang="zh-TW"/>
              <a:t>圖片風格固定</a:t>
            </a:r>
            <a:endParaRPr/>
          </a:p>
          <a:p>
            <a:pPr indent="-368300" lvl="0" marL="457200" rtl="0" algn="l">
              <a:spcBef>
                <a:spcPts val="1000"/>
              </a:spcBef>
              <a:spcAft>
                <a:spcPts val="0"/>
              </a:spcAft>
              <a:buSzPts val="2200"/>
              <a:buChar char="●"/>
            </a:pPr>
            <a:r>
              <a:rPr lang="zh-TW"/>
              <a:t>Flux</a:t>
            </a:r>
            <a:endParaRPr/>
          </a:p>
          <a:p>
            <a:pPr indent="-355600" lvl="1" marL="914400" rtl="0" algn="l">
              <a:spcBef>
                <a:spcPts val="1000"/>
              </a:spcBef>
              <a:spcAft>
                <a:spcPts val="0"/>
              </a:spcAft>
              <a:buSzPts val="2000"/>
              <a:buChar char="○"/>
            </a:pPr>
            <a:r>
              <a:rPr lang="zh-TW"/>
              <a:t>能理解提示詞</a:t>
            </a:r>
            <a:endParaRPr/>
          </a:p>
          <a:p>
            <a:pPr indent="-368300" lvl="0" marL="457200" rtl="0" algn="l">
              <a:spcBef>
                <a:spcPts val="1000"/>
              </a:spcBef>
              <a:spcAft>
                <a:spcPts val="1000"/>
              </a:spcAft>
              <a:buSzPts val="2200"/>
              <a:buChar char="●"/>
            </a:pPr>
            <a:r>
              <a:rPr lang="zh-TW"/>
              <a:t>LoRA：輔助風格</a:t>
            </a:r>
            <a:br>
              <a:rPr lang="zh-TW"/>
            </a:br>
            <a:endParaRPr/>
          </a:p>
        </p:txBody>
      </p:sp>
      <p:pic>
        <p:nvPicPr>
          <p:cNvPr id="593" name="Google Shape;593;p44"/>
          <p:cNvPicPr preferRelativeResize="0"/>
          <p:nvPr/>
        </p:nvPicPr>
        <p:blipFill rotWithShape="1">
          <a:blip r:embed="rId3">
            <a:alphaModFix/>
          </a:blip>
          <a:srcRect b="0" l="43403" r="0" t="0"/>
          <a:stretch/>
        </p:blipFill>
        <p:spPr>
          <a:xfrm>
            <a:off x="4063645" y="1537450"/>
            <a:ext cx="4361226" cy="4562475"/>
          </a:xfrm>
          <a:prstGeom prst="rect">
            <a:avLst/>
          </a:prstGeom>
          <a:noFill/>
          <a:ln cap="flat" cmpd="sng" w="38100">
            <a:solidFill>
              <a:srgbClr val="E5DB29"/>
            </a:solidFill>
            <a:prstDash val="solid"/>
            <a:round/>
            <a:headEnd len="sm" w="sm" type="none"/>
            <a:tailEnd len="sm" w="sm" type="none"/>
          </a:ln>
        </p:spPr>
      </p:pic>
      <p:sp>
        <p:nvSpPr>
          <p:cNvPr id="594" name="Google Shape;594;p44"/>
          <p:cNvSpPr/>
          <p:nvPr/>
        </p:nvSpPr>
        <p:spPr>
          <a:xfrm>
            <a:off x="5086425" y="5077300"/>
            <a:ext cx="2127600" cy="5937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595" name="Google Shape;595;p44"/>
          <p:cNvSpPr/>
          <p:nvPr/>
        </p:nvSpPr>
        <p:spPr>
          <a:xfrm>
            <a:off x="5086425" y="4483600"/>
            <a:ext cx="2127600" cy="593700"/>
          </a:xfrm>
          <a:prstGeom prst="roundRect">
            <a:avLst>
              <a:gd fmla="val 16667"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596" name="Google Shape;596;p44"/>
          <p:cNvSpPr/>
          <p:nvPr/>
        </p:nvSpPr>
        <p:spPr>
          <a:xfrm>
            <a:off x="5086425" y="2228050"/>
            <a:ext cx="2127600" cy="2200800"/>
          </a:xfrm>
          <a:prstGeom prst="roundRect">
            <a:avLst>
              <a:gd fmla="val 8585" name="adj"/>
            </a:avLst>
          </a:prstGeom>
          <a:no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t/>
            </a:r>
            <a:endParaRPr sz="3200"/>
          </a:p>
        </p:txBody>
      </p:sp>
      <p:sp>
        <p:nvSpPr>
          <p:cNvPr id="597" name="Google Shape;597;p44"/>
          <p:cNvSpPr/>
          <p:nvPr/>
        </p:nvSpPr>
        <p:spPr>
          <a:xfrm>
            <a:off x="3488350" y="2421475"/>
            <a:ext cx="1342200" cy="679200"/>
          </a:xfrm>
          <a:prstGeom prst="wedgeRoundRectCallout">
            <a:avLst>
              <a:gd fmla="val 76024" name="adj1"/>
              <a:gd fmla="val 6243"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SD1.5</a:t>
            </a:r>
            <a:endParaRPr sz="2400">
              <a:solidFill>
                <a:srgbClr val="FFFFFF"/>
              </a:solidFill>
            </a:endParaRPr>
          </a:p>
        </p:txBody>
      </p:sp>
      <p:sp>
        <p:nvSpPr>
          <p:cNvPr id="598" name="Google Shape;598;p44"/>
          <p:cNvSpPr/>
          <p:nvPr/>
        </p:nvSpPr>
        <p:spPr>
          <a:xfrm>
            <a:off x="3488350" y="4056050"/>
            <a:ext cx="1342200" cy="679200"/>
          </a:xfrm>
          <a:prstGeom prst="wedgeRoundRectCallout">
            <a:avLst>
              <a:gd fmla="val 71785" name="adj1"/>
              <a:gd fmla="val 39856"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SD</a:t>
            </a:r>
            <a:r>
              <a:rPr lang="zh-TW" sz="2400">
                <a:solidFill>
                  <a:srgbClr val="FFFFFF"/>
                </a:solidFill>
              </a:rPr>
              <a:t>XL</a:t>
            </a:r>
            <a:endParaRPr sz="2400">
              <a:solidFill>
                <a:srgbClr val="FFFFFF"/>
              </a:solidFill>
            </a:endParaRPr>
          </a:p>
        </p:txBody>
      </p:sp>
      <p:sp>
        <p:nvSpPr>
          <p:cNvPr id="599" name="Google Shape;599;p44"/>
          <p:cNvSpPr/>
          <p:nvPr/>
        </p:nvSpPr>
        <p:spPr>
          <a:xfrm>
            <a:off x="3488350" y="5243875"/>
            <a:ext cx="1342200" cy="679200"/>
          </a:xfrm>
          <a:prstGeom prst="wedgeRoundRectCallout">
            <a:avLst>
              <a:gd fmla="val 71105" name="adj1"/>
              <a:gd fmla="val -24779"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Flux</a:t>
            </a:r>
            <a:endParaRPr sz="2400">
              <a:solidFill>
                <a:srgbClr val="FFFFFF"/>
              </a:solidFill>
            </a:endParaRPr>
          </a:p>
        </p:txBody>
      </p:sp>
      <p:sp>
        <p:nvSpPr>
          <p:cNvPr id="600" name="Google Shape;600;p44"/>
          <p:cNvSpPr/>
          <p:nvPr/>
        </p:nvSpPr>
        <p:spPr>
          <a:xfrm>
            <a:off x="6428800" y="1115625"/>
            <a:ext cx="1342200" cy="679200"/>
          </a:xfrm>
          <a:prstGeom prst="wedgeRoundRectCallout">
            <a:avLst>
              <a:gd fmla="val 67022" name="adj1"/>
              <a:gd fmla="val 197162"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LoRA</a:t>
            </a:r>
            <a:endParaRPr sz="2400">
              <a:solidFill>
                <a:srgbClr val="FFF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45"/>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模型管理 (2/2)</a:t>
            </a:r>
            <a:endParaRPr/>
          </a:p>
        </p:txBody>
      </p:sp>
      <p:sp>
        <p:nvSpPr>
          <p:cNvPr id="606" name="Google Shape;606;p4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07" name="Google Shape;607;p45"/>
          <p:cNvSpPr txBox="1"/>
          <p:nvPr>
            <p:ph idx="5"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608" name="Google Shape;608;p45"/>
          <p:cNvSpPr txBox="1"/>
          <p:nvPr>
            <p:ph idx="6"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609" name="Google Shape;609;p45"/>
          <p:cNvSpPr txBox="1"/>
          <p:nvPr/>
        </p:nvSpPr>
        <p:spPr>
          <a:xfrm>
            <a:off x="715550" y="5355425"/>
            <a:ext cx="3856500" cy="733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000"/>
              </a:spcBef>
              <a:spcAft>
                <a:spcPts val="0"/>
              </a:spcAft>
              <a:buNone/>
            </a:pPr>
            <a:r>
              <a:rPr b="1" lang="zh-TW" sz="2200" u="sng">
                <a:solidFill>
                  <a:srgbClr val="000000"/>
                </a:solidFill>
                <a:latin typeface="Lexend"/>
                <a:ea typeface="Lexend"/>
                <a:cs typeface="Lexend"/>
                <a:sym typeface="Lexend"/>
                <a:hlinkClick r:id="rId3">
                  <a:extLst>
                    <a:ext uri="{A12FA001-AC4F-418D-AE19-62706E023703}">
                      <ahyp:hlinkClr val="tx"/>
                    </a:ext>
                  </a:extLst>
                </a:hlinkClick>
              </a:rPr>
              <a:t>万象熔炉 | Anything</a:t>
            </a:r>
            <a:endParaRPr b="1" sz="2200">
              <a:solidFill>
                <a:srgbClr val="B45F06"/>
              </a:solidFill>
              <a:latin typeface="Lexend"/>
              <a:ea typeface="Lexend"/>
              <a:cs typeface="Lexend"/>
              <a:sym typeface="Lexend"/>
            </a:endParaRPr>
          </a:p>
        </p:txBody>
      </p:sp>
      <p:sp>
        <p:nvSpPr>
          <p:cNvPr id="610" name="Google Shape;610;p45"/>
          <p:cNvSpPr txBox="1"/>
          <p:nvPr/>
        </p:nvSpPr>
        <p:spPr>
          <a:xfrm>
            <a:off x="4572050" y="5355425"/>
            <a:ext cx="3856500" cy="733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000"/>
              </a:spcBef>
              <a:spcAft>
                <a:spcPts val="0"/>
              </a:spcAft>
              <a:buNone/>
            </a:pPr>
            <a:r>
              <a:rPr b="1" lang="zh-TW" sz="2200" u="sng">
                <a:solidFill>
                  <a:srgbClr val="000000"/>
                </a:solidFill>
                <a:latin typeface="Lexend"/>
                <a:ea typeface="Lexend"/>
                <a:cs typeface="Lexend"/>
                <a:sym typeface="Lexend"/>
                <a:hlinkClick r:id="rId4">
                  <a:extLst>
                    <a:ext uri="{A12FA001-AC4F-418D-AE19-62706E023703}">
                      <ahyp:hlinkClr val="tx"/>
                    </a:ext>
                  </a:extLst>
                </a:hlinkClick>
              </a:rPr>
              <a:t>DreamShaper XL</a:t>
            </a:r>
            <a:endParaRPr b="1" sz="2200">
              <a:solidFill>
                <a:srgbClr val="B45F06"/>
              </a:solidFill>
              <a:latin typeface="Lexend"/>
              <a:ea typeface="Lexend"/>
              <a:cs typeface="Lexend"/>
              <a:sym typeface="Lexend"/>
            </a:endParaRPr>
          </a:p>
        </p:txBody>
      </p:sp>
      <p:sp>
        <p:nvSpPr>
          <p:cNvPr id="611" name="Google Shape;611;p45"/>
          <p:cNvSpPr txBox="1"/>
          <p:nvPr/>
        </p:nvSpPr>
        <p:spPr>
          <a:xfrm>
            <a:off x="715600" y="2074575"/>
            <a:ext cx="3856500" cy="401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1000"/>
              </a:spcAft>
              <a:buNone/>
            </a:pPr>
            <a:r>
              <a:t/>
            </a:r>
            <a:endParaRPr sz="2000">
              <a:solidFill>
                <a:srgbClr val="000000"/>
              </a:solidFill>
              <a:latin typeface="Lexend Light"/>
              <a:ea typeface="Lexend Light"/>
              <a:cs typeface="Lexend Light"/>
              <a:sym typeface="Lexend Light"/>
            </a:endParaRPr>
          </a:p>
        </p:txBody>
      </p:sp>
      <p:sp>
        <p:nvSpPr>
          <p:cNvPr id="612" name="Google Shape;612;p45"/>
          <p:cNvSpPr txBox="1"/>
          <p:nvPr/>
        </p:nvSpPr>
        <p:spPr>
          <a:xfrm>
            <a:off x="4572050" y="2074575"/>
            <a:ext cx="3856500" cy="4014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1000"/>
              </a:spcAft>
              <a:buNone/>
            </a:pPr>
            <a:r>
              <a:t/>
            </a:r>
            <a:endParaRPr sz="2000">
              <a:solidFill>
                <a:srgbClr val="000000"/>
              </a:solidFill>
              <a:latin typeface="Lexend Light"/>
              <a:ea typeface="Lexend Light"/>
              <a:cs typeface="Lexend Light"/>
              <a:sym typeface="Lexend Light"/>
            </a:endParaRPr>
          </a:p>
        </p:txBody>
      </p:sp>
      <p:pic>
        <p:nvPicPr>
          <p:cNvPr id="613" name="Google Shape;613;p45"/>
          <p:cNvPicPr preferRelativeResize="0"/>
          <p:nvPr/>
        </p:nvPicPr>
        <p:blipFill>
          <a:blip r:embed="rId5">
            <a:alphaModFix/>
          </a:blip>
          <a:stretch>
            <a:fillRect/>
          </a:stretch>
        </p:blipFill>
        <p:spPr>
          <a:xfrm>
            <a:off x="1305800" y="1300725"/>
            <a:ext cx="2676001" cy="4014002"/>
          </a:xfrm>
          <a:prstGeom prst="rect">
            <a:avLst/>
          </a:prstGeom>
          <a:noFill/>
          <a:ln>
            <a:noFill/>
          </a:ln>
        </p:spPr>
      </p:pic>
      <p:pic>
        <p:nvPicPr>
          <p:cNvPr id="614" name="Google Shape;614;p45"/>
          <p:cNvPicPr preferRelativeResize="0"/>
          <p:nvPr/>
        </p:nvPicPr>
        <p:blipFill>
          <a:blip r:embed="rId6">
            <a:alphaModFix/>
          </a:blip>
          <a:stretch>
            <a:fillRect/>
          </a:stretch>
        </p:blipFill>
        <p:spPr>
          <a:xfrm>
            <a:off x="5162299" y="1300725"/>
            <a:ext cx="2676001" cy="4014044"/>
          </a:xfrm>
          <a:prstGeom prst="rect">
            <a:avLst/>
          </a:prstGeom>
          <a:noFill/>
          <a:ln>
            <a:noFill/>
          </a:ln>
        </p:spPr>
      </p:pic>
      <p:sp>
        <p:nvSpPr>
          <p:cNvPr id="615" name="Google Shape;615;p45"/>
          <p:cNvSpPr/>
          <p:nvPr/>
        </p:nvSpPr>
        <p:spPr>
          <a:xfrm>
            <a:off x="2894305" y="1243488"/>
            <a:ext cx="3355500" cy="626100"/>
          </a:xfrm>
          <a:prstGeom prst="roundRect">
            <a:avLst>
              <a:gd fmla="val 16667" name="adj"/>
            </a:avLst>
          </a:prstGeom>
          <a:solidFill>
            <a:srgbClr val="FFFFFF"/>
          </a:solidFill>
          <a:ln cap="flat" cmpd="sng" w="38100">
            <a:solidFill>
              <a:srgbClr val="18497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zh-TW" sz="2400"/>
              <a:t>librarian, girl</a:t>
            </a:r>
            <a:endParaRPr sz="24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4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21" name="Google Shape;621;p46"/>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Midjourney的「風格參考」(Style References)功能</a:t>
            </a:r>
            <a:endParaRPr/>
          </a:p>
          <a:p>
            <a:pPr indent="-368300" lvl="0" marL="457200" rtl="0" algn="l">
              <a:spcBef>
                <a:spcPts val="1000"/>
              </a:spcBef>
              <a:spcAft>
                <a:spcPts val="1000"/>
              </a:spcAft>
              <a:buSzPts val="2200"/>
              <a:buChar char="●"/>
            </a:pPr>
            <a:r>
              <a:rPr lang="zh-TW"/>
              <a:t>提示詞能夠根據「風格參考」圖片的美感，產生相似的圖片。</a:t>
            </a:r>
            <a:endParaRPr/>
          </a:p>
        </p:txBody>
      </p:sp>
      <p:sp>
        <p:nvSpPr>
          <p:cNvPr id="622" name="Google Shape;622;p46"/>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參照圖片(1/2)</a:t>
            </a:r>
            <a:endParaRPr/>
          </a:p>
          <a:p>
            <a:pPr indent="0" lvl="0" marL="0" rtl="0" algn="ctr">
              <a:spcBef>
                <a:spcPts val="0"/>
              </a:spcBef>
              <a:spcAft>
                <a:spcPts val="0"/>
              </a:spcAft>
              <a:buNone/>
            </a:pPr>
            <a:r>
              <a:rPr b="0" lang="zh-TW" sz="2400"/>
              <a:t>Midjourney</a:t>
            </a:r>
            <a:endParaRPr b="0" sz="2400"/>
          </a:p>
        </p:txBody>
      </p:sp>
      <p:sp>
        <p:nvSpPr>
          <p:cNvPr id="623" name="Google Shape;623;p46"/>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(Leggie，2024)</a:t>
            </a:r>
            <a:endParaRPr/>
          </a:p>
        </p:txBody>
      </p:sp>
      <p:sp>
        <p:nvSpPr>
          <p:cNvPr id="624" name="Google Shape;624;p46"/>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625" name="Google Shape;625;p46"/>
          <p:cNvPicPr preferRelativeResize="0"/>
          <p:nvPr/>
        </p:nvPicPr>
        <p:blipFill>
          <a:blip r:embed="rId3">
            <a:alphaModFix/>
          </a:blip>
          <a:stretch>
            <a:fillRect/>
          </a:stretch>
        </p:blipFill>
        <p:spPr>
          <a:xfrm>
            <a:off x="715550" y="2951974"/>
            <a:ext cx="3451825" cy="1934899"/>
          </a:xfrm>
          <a:prstGeom prst="rect">
            <a:avLst/>
          </a:prstGeom>
          <a:noFill/>
          <a:ln>
            <a:noFill/>
          </a:ln>
        </p:spPr>
      </p:pic>
      <p:pic>
        <p:nvPicPr>
          <p:cNvPr id="626" name="Google Shape;626;p46"/>
          <p:cNvPicPr preferRelativeResize="0"/>
          <p:nvPr/>
        </p:nvPicPr>
        <p:blipFill>
          <a:blip r:embed="rId4">
            <a:alphaModFix/>
          </a:blip>
          <a:stretch>
            <a:fillRect/>
          </a:stretch>
        </p:blipFill>
        <p:spPr>
          <a:xfrm>
            <a:off x="4390525" y="3805475"/>
            <a:ext cx="3920599" cy="2197675"/>
          </a:xfrm>
          <a:prstGeom prst="rect">
            <a:avLst/>
          </a:prstGeom>
          <a:noFill/>
          <a:ln>
            <a:noFill/>
          </a:ln>
        </p:spPr>
      </p:pic>
      <p:sp>
        <p:nvSpPr>
          <p:cNvPr id="627" name="Google Shape;627;p46"/>
          <p:cNvSpPr/>
          <p:nvPr/>
        </p:nvSpPr>
        <p:spPr>
          <a:xfrm>
            <a:off x="1146175" y="5119942"/>
            <a:ext cx="1372200" cy="679200"/>
          </a:xfrm>
          <a:prstGeom prst="wedgeRoundRectCallout">
            <a:avLst>
              <a:gd fmla="val 27520" name="adj1"/>
              <a:gd fmla="val -96613"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風格參考</a:t>
            </a:r>
            <a:endParaRPr sz="2400">
              <a:solidFill>
                <a:srgbClr val="FFFFFF"/>
              </a:solidFill>
            </a:endParaRPr>
          </a:p>
        </p:txBody>
      </p:sp>
      <p:sp>
        <p:nvSpPr>
          <p:cNvPr id="628" name="Google Shape;628;p46"/>
          <p:cNvSpPr/>
          <p:nvPr/>
        </p:nvSpPr>
        <p:spPr>
          <a:xfrm>
            <a:off x="4444075" y="2899050"/>
            <a:ext cx="3867000" cy="1059900"/>
          </a:xfrm>
          <a:prstGeom prst="downArrowCallout">
            <a:avLst>
              <a:gd fmla="val 25000" name="adj1"/>
              <a:gd fmla="val 25000" name="adj2"/>
              <a:gd fmla="val 25000" name="adj3"/>
              <a:gd fmla="val 64977" name="adj4"/>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191919"/>
                </a:solidFill>
              </a:rPr>
              <a:t>一個30歲美麗的日本女性上班族，秋葉原街拍。</a:t>
            </a:r>
            <a:endParaRPr sz="1800">
              <a:solidFill>
                <a:srgbClr val="191919"/>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4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34" name="Google Shape;634;p47"/>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368300" lvl="0" marL="457200" rtl="0" algn="l">
              <a:spcBef>
                <a:spcPts val="1000"/>
              </a:spcBef>
              <a:spcAft>
                <a:spcPts val="0"/>
              </a:spcAft>
              <a:buSzPts val="2200"/>
              <a:buChar char="●"/>
            </a:pPr>
            <a:r>
              <a:rPr lang="zh-TW"/>
              <a:t>Stable Diffusion</a:t>
            </a:r>
            <a:r>
              <a:rPr lang="zh-TW"/>
              <a:t>裡ControlNet</a:t>
            </a:r>
            <a:r>
              <a:rPr lang="zh-TW"/>
              <a:t>的「</a:t>
            </a:r>
            <a:r>
              <a:rPr lang="zh-TW"/>
              <a:t>Reference Only</a:t>
            </a:r>
            <a:r>
              <a:rPr lang="zh-TW"/>
              <a:t>」</a:t>
            </a:r>
            <a:endParaRPr/>
          </a:p>
          <a:p>
            <a:pPr indent="-368300" lvl="0" marL="457200" rtl="0" algn="l">
              <a:spcBef>
                <a:spcPts val="1000"/>
              </a:spcBef>
              <a:spcAft>
                <a:spcPts val="1000"/>
              </a:spcAft>
              <a:buSzPts val="2200"/>
              <a:buChar char="●"/>
            </a:pPr>
            <a:r>
              <a:rPr lang="zh-TW"/>
              <a:t>用一張影像作為參考，就可以生成同一個人的不同姿勢，或是同一場景的不同視角。</a:t>
            </a:r>
            <a:endParaRPr/>
          </a:p>
        </p:txBody>
      </p:sp>
      <p:sp>
        <p:nvSpPr>
          <p:cNvPr id="635" name="Google Shape;635;p47"/>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參照圖片(2/2)</a:t>
            </a:r>
            <a:endParaRPr/>
          </a:p>
          <a:p>
            <a:pPr indent="0" lvl="0" marL="0" rtl="0" algn="ctr">
              <a:spcBef>
                <a:spcPts val="0"/>
              </a:spcBef>
              <a:spcAft>
                <a:spcPts val="0"/>
              </a:spcAft>
              <a:buNone/>
            </a:pPr>
            <a:r>
              <a:rPr b="0" lang="zh-TW" sz="2400"/>
              <a:t>Stable Diffusion</a:t>
            </a:r>
            <a:endParaRPr b="0" sz="2400"/>
          </a:p>
        </p:txBody>
      </p:sp>
      <p:sp>
        <p:nvSpPr>
          <p:cNvPr id="636" name="Google Shape;636;p47"/>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(Lin J.，2023)</a:t>
            </a:r>
            <a:endParaRPr/>
          </a:p>
        </p:txBody>
      </p:sp>
      <p:sp>
        <p:nvSpPr>
          <p:cNvPr id="637" name="Google Shape;637;p47"/>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638" name="Google Shape;638;p47"/>
          <p:cNvPicPr preferRelativeResize="0"/>
          <p:nvPr/>
        </p:nvPicPr>
        <p:blipFill>
          <a:blip r:embed="rId3">
            <a:alphaModFix/>
          </a:blip>
          <a:stretch>
            <a:fillRect/>
          </a:stretch>
        </p:blipFill>
        <p:spPr>
          <a:xfrm>
            <a:off x="677275" y="2810325"/>
            <a:ext cx="3435800" cy="2309625"/>
          </a:xfrm>
          <a:prstGeom prst="rect">
            <a:avLst/>
          </a:prstGeom>
          <a:noFill/>
          <a:ln>
            <a:noFill/>
          </a:ln>
        </p:spPr>
      </p:pic>
      <p:sp>
        <p:nvSpPr>
          <p:cNvPr id="639" name="Google Shape;639;p47"/>
          <p:cNvSpPr/>
          <p:nvPr/>
        </p:nvSpPr>
        <p:spPr>
          <a:xfrm>
            <a:off x="930875" y="5211275"/>
            <a:ext cx="2928600" cy="679200"/>
          </a:xfrm>
          <a:prstGeom prst="wedgeRoundRectCallout">
            <a:avLst>
              <a:gd fmla="val 7705" name="adj1"/>
              <a:gd fmla="val -116784"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Reference Only</a:t>
            </a:r>
            <a:endParaRPr sz="2400">
              <a:solidFill>
                <a:srgbClr val="FFFFFF"/>
              </a:solidFill>
            </a:endParaRPr>
          </a:p>
        </p:txBody>
      </p:sp>
      <p:pic>
        <p:nvPicPr>
          <p:cNvPr id="640" name="Google Shape;640;p47"/>
          <p:cNvPicPr preferRelativeResize="0"/>
          <p:nvPr/>
        </p:nvPicPr>
        <p:blipFill>
          <a:blip r:embed="rId4">
            <a:alphaModFix/>
          </a:blip>
          <a:stretch>
            <a:fillRect/>
          </a:stretch>
        </p:blipFill>
        <p:spPr>
          <a:xfrm>
            <a:off x="4918400" y="3621825"/>
            <a:ext cx="3390401" cy="2531500"/>
          </a:xfrm>
          <a:prstGeom prst="rect">
            <a:avLst/>
          </a:prstGeom>
          <a:noFill/>
          <a:ln>
            <a:noFill/>
          </a:ln>
        </p:spPr>
      </p:pic>
      <p:sp>
        <p:nvSpPr>
          <p:cNvPr id="641" name="Google Shape;641;p47"/>
          <p:cNvSpPr/>
          <p:nvPr/>
        </p:nvSpPr>
        <p:spPr>
          <a:xfrm>
            <a:off x="4680100" y="2810325"/>
            <a:ext cx="3867000" cy="1059900"/>
          </a:xfrm>
          <a:prstGeom prst="downArrowCallout">
            <a:avLst>
              <a:gd fmla="val 25000" name="adj1"/>
              <a:gd fmla="val 25000" name="adj2"/>
              <a:gd fmla="val 25000" name="adj3"/>
              <a:gd fmla="val 64977" name="adj4"/>
            </a:avLst>
          </a:prstGeom>
          <a:solidFill>
            <a:srgbClr val="FFFFFF"/>
          </a:solidFill>
          <a:ln cap="flat" cmpd="sng" w="38100">
            <a:solidFill>
              <a:srgbClr val="FF0000"/>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1800">
                <a:solidFill>
                  <a:srgbClr val="191919"/>
                </a:solidFill>
              </a:rPr>
              <a:t>男人，手拿光劍</a:t>
            </a:r>
            <a:r>
              <a:rPr lang="zh-TW" sz="1800">
                <a:solidFill>
                  <a:srgbClr val="191919"/>
                </a:solidFill>
              </a:rPr>
              <a:t>。</a:t>
            </a:r>
            <a:endParaRPr sz="1800">
              <a:solidFill>
                <a:srgbClr val="191919"/>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48"/>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647" name="Google Shape;647;p48"/>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ControlNet</a:t>
            </a:r>
            <a:endParaRPr/>
          </a:p>
        </p:txBody>
      </p:sp>
      <p:sp>
        <p:nvSpPr>
          <p:cNvPr id="648" name="Google Shape;648;p48"/>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49" name="Google Shape;649;p48"/>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650" name="Google Shape;650;p48"/>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651" name="Google Shape;651;p48"/>
          <p:cNvSpPr txBox="1"/>
          <p:nvPr/>
        </p:nvSpPr>
        <p:spPr>
          <a:xfrm>
            <a:off x="715550" y="1341375"/>
            <a:ext cx="2571000" cy="733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000"/>
              </a:spcBef>
              <a:spcAft>
                <a:spcPts val="0"/>
              </a:spcAft>
              <a:buNone/>
            </a:pPr>
            <a:r>
              <a:rPr b="1" lang="zh-TW" sz="2200">
                <a:solidFill>
                  <a:srgbClr val="B45F06"/>
                </a:solidFill>
                <a:latin typeface="Lexend"/>
                <a:ea typeface="Lexend"/>
                <a:cs typeface="Lexend"/>
                <a:sym typeface="Lexend"/>
              </a:rPr>
              <a:t>Depth</a:t>
            </a:r>
            <a:endParaRPr b="1" sz="2200">
              <a:solidFill>
                <a:srgbClr val="B45F06"/>
              </a:solidFill>
              <a:latin typeface="Lexend"/>
              <a:ea typeface="Lexend"/>
              <a:cs typeface="Lexend"/>
              <a:sym typeface="Lexend"/>
            </a:endParaRPr>
          </a:p>
          <a:p>
            <a:pPr indent="0" lvl="0" marL="0" rtl="0" algn="ctr">
              <a:lnSpc>
                <a:spcPct val="115000"/>
              </a:lnSpc>
              <a:spcBef>
                <a:spcPts val="1000"/>
              </a:spcBef>
              <a:spcAft>
                <a:spcPts val="0"/>
              </a:spcAft>
              <a:buNone/>
            </a:pPr>
            <a:r>
              <a:rPr b="1" lang="zh-TW" sz="2200">
                <a:solidFill>
                  <a:srgbClr val="B45F06"/>
                </a:solidFill>
                <a:latin typeface="Lexend"/>
                <a:ea typeface="Lexend"/>
                <a:cs typeface="Lexend"/>
                <a:sym typeface="Lexend"/>
              </a:rPr>
              <a:t>深度</a:t>
            </a:r>
            <a:r>
              <a:rPr b="1" lang="zh-TW" sz="2200">
                <a:solidFill>
                  <a:srgbClr val="B45F06"/>
                </a:solidFill>
                <a:latin typeface="Lexend"/>
                <a:ea typeface="Lexend"/>
                <a:cs typeface="Lexend"/>
                <a:sym typeface="Lexend"/>
              </a:rPr>
              <a:t>控制</a:t>
            </a:r>
            <a:endParaRPr b="1" sz="2200">
              <a:solidFill>
                <a:srgbClr val="B45F06"/>
              </a:solidFill>
              <a:latin typeface="Lexend"/>
              <a:ea typeface="Lexend"/>
              <a:cs typeface="Lexend"/>
              <a:sym typeface="Lexend"/>
            </a:endParaRPr>
          </a:p>
        </p:txBody>
      </p:sp>
      <p:sp>
        <p:nvSpPr>
          <p:cNvPr id="652" name="Google Shape;652;p48"/>
          <p:cNvSpPr txBox="1"/>
          <p:nvPr/>
        </p:nvSpPr>
        <p:spPr>
          <a:xfrm>
            <a:off x="3286550" y="1341375"/>
            <a:ext cx="2571000" cy="733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000"/>
              </a:spcBef>
              <a:spcAft>
                <a:spcPts val="0"/>
              </a:spcAft>
              <a:buNone/>
            </a:pPr>
            <a:r>
              <a:rPr b="1" lang="zh-TW" sz="2200">
                <a:solidFill>
                  <a:srgbClr val="B45F06"/>
                </a:solidFill>
                <a:latin typeface="Lexend"/>
                <a:ea typeface="Lexend"/>
                <a:cs typeface="Lexend"/>
                <a:sym typeface="Lexend"/>
              </a:rPr>
              <a:t>Scrible </a:t>
            </a:r>
            <a:br>
              <a:rPr b="1" lang="zh-TW" sz="2200">
                <a:solidFill>
                  <a:srgbClr val="B45F06"/>
                </a:solidFill>
                <a:latin typeface="Lexend"/>
                <a:ea typeface="Lexend"/>
                <a:cs typeface="Lexend"/>
                <a:sym typeface="Lexend"/>
              </a:rPr>
            </a:br>
            <a:r>
              <a:rPr b="1" lang="zh-TW" sz="2200">
                <a:solidFill>
                  <a:srgbClr val="B45F06"/>
                </a:solidFill>
                <a:latin typeface="Lexend"/>
                <a:ea typeface="Lexend"/>
                <a:cs typeface="Lexend"/>
                <a:sym typeface="Lexend"/>
              </a:rPr>
              <a:t>形狀控制</a:t>
            </a:r>
            <a:endParaRPr b="1" sz="2200">
              <a:solidFill>
                <a:srgbClr val="B45F06"/>
              </a:solidFill>
              <a:latin typeface="Lexend"/>
              <a:ea typeface="Lexend"/>
              <a:cs typeface="Lexend"/>
              <a:sym typeface="Lexend"/>
            </a:endParaRPr>
          </a:p>
        </p:txBody>
      </p:sp>
      <p:sp>
        <p:nvSpPr>
          <p:cNvPr id="653" name="Google Shape;653;p48"/>
          <p:cNvSpPr txBox="1"/>
          <p:nvPr/>
        </p:nvSpPr>
        <p:spPr>
          <a:xfrm>
            <a:off x="715583" y="2074575"/>
            <a:ext cx="2571000" cy="4014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000"/>
              </a:spcBef>
              <a:spcAft>
                <a:spcPts val="1000"/>
              </a:spcAft>
              <a:buNone/>
            </a:pPr>
            <a:r>
              <a:rPr lang="zh-TW" sz="2000">
                <a:latin typeface="Lexend Light"/>
                <a:ea typeface="Lexend Light"/>
                <a:cs typeface="Lexend Light"/>
                <a:sym typeface="Lexend Light"/>
              </a:rPr>
              <a:t>依據參照圖片物件的前後深度來繪製立體物件</a:t>
            </a:r>
            <a:endParaRPr sz="2000">
              <a:solidFill>
                <a:srgbClr val="000000"/>
              </a:solidFill>
              <a:latin typeface="Lexend Light"/>
              <a:ea typeface="Lexend Light"/>
              <a:cs typeface="Lexend Light"/>
              <a:sym typeface="Lexend Light"/>
            </a:endParaRPr>
          </a:p>
        </p:txBody>
      </p:sp>
      <p:sp>
        <p:nvSpPr>
          <p:cNvPr id="654" name="Google Shape;654;p48"/>
          <p:cNvSpPr txBox="1"/>
          <p:nvPr/>
        </p:nvSpPr>
        <p:spPr>
          <a:xfrm>
            <a:off x="3286550" y="2074575"/>
            <a:ext cx="2571000" cy="4014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000"/>
              </a:spcBef>
              <a:spcAft>
                <a:spcPts val="1000"/>
              </a:spcAft>
              <a:buNone/>
            </a:pPr>
            <a:r>
              <a:rPr lang="zh-TW" sz="2000">
                <a:solidFill>
                  <a:srgbClr val="000000"/>
                </a:solidFill>
                <a:latin typeface="Lexend Light"/>
                <a:ea typeface="Lexend Light"/>
                <a:cs typeface="Lexend Light"/>
                <a:sym typeface="Lexend Light"/>
              </a:rPr>
              <a:t>由塗鴉線條猜測可能的物體</a:t>
            </a:r>
            <a:endParaRPr sz="2000">
              <a:solidFill>
                <a:srgbClr val="000000"/>
              </a:solidFill>
              <a:latin typeface="Lexend Light"/>
              <a:ea typeface="Lexend Light"/>
              <a:cs typeface="Lexend Light"/>
              <a:sym typeface="Lexend Light"/>
            </a:endParaRPr>
          </a:p>
        </p:txBody>
      </p:sp>
      <p:sp>
        <p:nvSpPr>
          <p:cNvPr id="655" name="Google Shape;655;p48"/>
          <p:cNvSpPr txBox="1"/>
          <p:nvPr/>
        </p:nvSpPr>
        <p:spPr>
          <a:xfrm>
            <a:off x="5857550" y="1341375"/>
            <a:ext cx="2571000" cy="733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000"/>
              </a:spcBef>
              <a:spcAft>
                <a:spcPts val="0"/>
              </a:spcAft>
              <a:buNone/>
            </a:pPr>
            <a:r>
              <a:rPr b="1" lang="zh-TW" sz="2200">
                <a:solidFill>
                  <a:srgbClr val="B45F06"/>
                </a:solidFill>
                <a:latin typeface="Lexend"/>
                <a:ea typeface="Lexend"/>
                <a:cs typeface="Lexend"/>
                <a:sym typeface="Lexend"/>
              </a:rPr>
              <a:t>Openpose </a:t>
            </a:r>
            <a:br>
              <a:rPr b="1" lang="zh-TW" sz="2200">
                <a:solidFill>
                  <a:srgbClr val="B45F06"/>
                </a:solidFill>
                <a:latin typeface="Lexend"/>
                <a:ea typeface="Lexend"/>
                <a:cs typeface="Lexend"/>
                <a:sym typeface="Lexend"/>
              </a:rPr>
            </a:br>
            <a:r>
              <a:rPr b="1" lang="zh-TW" sz="2200">
                <a:solidFill>
                  <a:srgbClr val="B45F06"/>
                </a:solidFill>
                <a:latin typeface="Lexend"/>
                <a:ea typeface="Lexend"/>
                <a:cs typeface="Lexend"/>
                <a:sym typeface="Lexend"/>
              </a:rPr>
              <a:t>動作控制</a:t>
            </a:r>
            <a:endParaRPr b="1" sz="2200">
              <a:solidFill>
                <a:srgbClr val="B45F06"/>
              </a:solidFill>
              <a:latin typeface="Lexend"/>
              <a:ea typeface="Lexend"/>
              <a:cs typeface="Lexend"/>
              <a:sym typeface="Lexend"/>
            </a:endParaRPr>
          </a:p>
        </p:txBody>
      </p:sp>
      <p:sp>
        <p:nvSpPr>
          <p:cNvPr id="656" name="Google Shape;656;p48"/>
          <p:cNvSpPr txBox="1"/>
          <p:nvPr/>
        </p:nvSpPr>
        <p:spPr>
          <a:xfrm>
            <a:off x="5857550" y="2074575"/>
            <a:ext cx="2571000" cy="4014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000"/>
              </a:spcBef>
              <a:spcAft>
                <a:spcPts val="1000"/>
              </a:spcAft>
              <a:buNone/>
            </a:pPr>
            <a:r>
              <a:rPr lang="zh-TW" sz="2000">
                <a:solidFill>
                  <a:srgbClr val="000000"/>
                </a:solidFill>
                <a:latin typeface="Lexend Light"/>
                <a:ea typeface="Lexend Light"/>
                <a:cs typeface="Lexend Light"/>
                <a:sym typeface="Lexend Light"/>
              </a:rPr>
              <a:t>控制人物的姿勢、手勢、表情</a:t>
            </a:r>
            <a:endParaRPr sz="2000">
              <a:solidFill>
                <a:srgbClr val="000000"/>
              </a:solidFill>
              <a:latin typeface="Lexend Light"/>
              <a:ea typeface="Lexend Light"/>
              <a:cs typeface="Lexend Light"/>
              <a:sym typeface="Lexend Light"/>
            </a:endParaRPr>
          </a:p>
        </p:txBody>
      </p:sp>
      <p:pic>
        <p:nvPicPr>
          <p:cNvPr id="657" name="Google Shape;657;p48"/>
          <p:cNvPicPr preferRelativeResize="0"/>
          <p:nvPr/>
        </p:nvPicPr>
        <p:blipFill>
          <a:blip r:embed="rId3">
            <a:alphaModFix/>
          </a:blip>
          <a:stretch>
            <a:fillRect/>
          </a:stretch>
        </p:blipFill>
        <p:spPr>
          <a:xfrm>
            <a:off x="5857550" y="3285800"/>
            <a:ext cx="2571000" cy="2571000"/>
          </a:xfrm>
          <a:prstGeom prst="rect">
            <a:avLst/>
          </a:prstGeom>
          <a:noFill/>
          <a:ln cap="flat" cmpd="sng" w="38100">
            <a:solidFill>
              <a:srgbClr val="E5DB29"/>
            </a:solidFill>
            <a:prstDash val="solid"/>
            <a:round/>
            <a:headEnd len="sm" w="sm" type="none"/>
            <a:tailEnd len="sm" w="sm" type="none"/>
          </a:ln>
        </p:spPr>
      </p:pic>
      <p:pic>
        <p:nvPicPr>
          <p:cNvPr id="658" name="Google Shape;658;p48"/>
          <p:cNvPicPr preferRelativeResize="0"/>
          <p:nvPr/>
        </p:nvPicPr>
        <p:blipFill>
          <a:blip r:embed="rId4">
            <a:alphaModFix/>
          </a:blip>
          <a:stretch>
            <a:fillRect/>
          </a:stretch>
        </p:blipFill>
        <p:spPr>
          <a:xfrm>
            <a:off x="3286600" y="3285800"/>
            <a:ext cx="2571000" cy="2571000"/>
          </a:xfrm>
          <a:prstGeom prst="rect">
            <a:avLst/>
          </a:prstGeom>
          <a:noFill/>
          <a:ln cap="flat" cmpd="sng" w="38100">
            <a:solidFill>
              <a:srgbClr val="E5DB29"/>
            </a:solidFill>
            <a:prstDash val="solid"/>
            <a:round/>
            <a:headEnd len="sm" w="sm" type="none"/>
            <a:tailEnd len="sm" w="sm" type="none"/>
          </a:ln>
        </p:spPr>
      </p:pic>
      <p:pic>
        <p:nvPicPr>
          <p:cNvPr id="659" name="Google Shape;659;p48"/>
          <p:cNvPicPr preferRelativeResize="0"/>
          <p:nvPr/>
        </p:nvPicPr>
        <p:blipFill rotWithShape="1">
          <a:blip r:embed="rId5">
            <a:alphaModFix/>
          </a:blip>
          <a:srcRect b="0" l="0" r="0" t="0"/>
          <a:stretch/>
        </p:blipFill>
        <p:spPr>
          <a:xfrm>
            <a:off x="715550" y="3285800"/>
            <a:ext cx="2571000" cy="2571000"/>
          </a:xfrm>
          <a:prstGeom prst="rect">
            <a:avLst/>
          </a:prstGeom>
          <a:noFill/>
          <a:ln cap="flat" cmpd="sng" w="38100">
            <a:solidFill>
              <a:srgbClr val="E5DB29"/>
            </a:solidFill>
            <a:prstDash val="solid"/>
            <a:round/>
            <a:headEnd len="sm" w="sm" type="none"/>
            <a:tailEnd len="sm" w="sm" type="none"/>
          </a:ln>
        </p:spPr>
      </p:pic>
      <p:sp>
        <p:nvSpPr>
          <p:cNvPr id="660" name="Google Shape;660;p48"/>
          <p:cNvSpPr/>
          <p:nvPr/>
        </p:nvSpPr>
        <p:spPr>
          <a:xfrm>
            <a:off x="1575200" y="5926042"/>
            <a:ext cx="1372200" cy="679200"/>
          </a:xfrm>
          <a:prstGeom prst="wedgeRoundRectCallout">
            <a:avLst>
              <a:gd fmla="val 27520" name="adj1"/>
              <a:gd fmla="val -96613"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參照圖片</a:t>
            </a:r>
            <a:endParaRPr sz="2400">
              <a:solidFill>
                <a:srgbClr val="FFFFFF"/>
              </a:solidFill>
            </a:endParaRPr>
          </a:p>
        </p:txBody>
      </p:sp>
      <p:sp>
        <p:nvSpPr>
          <p:cNvPr id="661" name="Google Shape;661;p48"/>
          <p:cNvSpPr/>
          <p:nvPr/>
        </p:nvSpPr>
        <p:spPr>
          <a:xfrm>
            <a:off x="4485350" y="5926042"/>
            <a:ext cx="1372200" cy="679200"/>
          </a:xfrm>
          <a:prstGeom prst="wedgeRoundRectCallout">
            <a:avLst>
              <a:gd fmla="val 27520" name="adj1"/>
              <a:gd fmla="val -96613"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參照圖片</a:t>
            </a:r>
            <a:endParaRPr sz="2400">
              <a:solidFill>
                <a:srgbClr val="FFFFFF"/>
              </a:solidFill>
            </a:endParaRPr>
          </a:p>
        </p:txBody>
      </p:sp>
      <p:sp>
        <p:nvSpPr>
          <p:cNvPr id="662" name="Google Shape;662;p48"/>
          <p:cNvSpPr/>
          <p:nvPr/>
        </p:nvSpPr>
        <p:spPr>
          <a:xfrm>
            <a:off x="6819850" y="5926042"/>
            <a:ext cx="1372200" cy="679200"/>
          </a:xfrm>
          <a:prstGeom prst="wedgeRoundRectCallout">
            <a:avLst>
              <a:gd fmla="val 27520" name="adj1"/>
              <a:gd fmla="val -96613"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參照圖片</a:t>
            </a:r>
            <a:endParaRPr sz="24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49"/>
          <p:cNvSpPr/>
          <p:nvPr/>
        </p:nvSpPr>
        <p:spPr>
          <a:xfrm>
            <a:off x="5323850" y="1637575"/>
            <a:ext cx="1415400" cy="10107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8" name="Google Shape;668;p49"/>
          <p:cNvPicPr preferRelativeResize="0"/>
          <p:nvPr/>
        </p:nvPicPr>
        <p:blipFill>
          <a:blip r:embed="rId3">
            <a:alphaModFix/>
          </a:blip>
          <a:stretch>
            <a:fillRect/>
          </a:stretch>
        </p:blipFill>
        <p:spPr>
          <a:xfrm>
            <a:off x="2254513" y="0"/>
            <a:ext cx="4634978" cy="4915100"/>
          </a:xfrm>
          <a:prstGeom prst="rect">
            <a:avLst/>
          </a:prstGeom>
          <a:noFill/>
          <a:ln>
            <a:noFill/>
          </a:ln>
        </p:spPr>
      </p:pic>
      <p:sp>
        <p:nvSpPr>
          <p:cNvPr id="669" name="Google Shape;669;p49"/>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670" name="Google Shape;670;p49"/>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zh-TW"/>
              <a:t>結語</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50"/>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676" name="Google Shape;676;p50"/>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知識應以文字為本，教材何必繪圖？</a:t>
            </a:r>
            <a:endParaRPr/>
          </a:p>
        </p:txBody>
      </p:sp>
      <p:sp>
        <p:nvSpPr>
          <p:cNvPr id="677" name="Google Shape;677;p5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678" name="Google Shape;678;p50"/>
          <p:cNvPicPr preferRelativeResize="0"/>
          <p:nvPr/>
        </p:nvPicPr>
        <p:blipFill>
          <a:blip r:embed="rId3">
            <a:alphaModFix/>
          </a:blip>
          <a:stretch>
            <a:fillRect/>
          </a:stretch>
        </p:blipFill>
        <p:spPr>
          <a:xfrm>
            <a:off x="1399588" y="643600"/>
            <a:ext cx="6344818" cy="4758601"/>
          </a:xfrm>
          <a:prstGeom prst="rect">
            <a:avLst/>
          </a:prstGeom>
          <a:noFill/>
          <a:ln cap="flat" cmpd="sng" w="28575">
            <a:solidFill>
              <a:schemeClr val="dk2"/>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51"/>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684" name="Google Shape;684;p51"/>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「世風日下，學生越來越混了！」</a:t>
            </a:r>
            <a:endParaRPr/>
          </a:p>
        </p:txBody>
      </p:sp>
      <p:sp>
        <p:nvSpPr>
          <p:cNvPr id="685" name="Google Shape;685;p5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686" name="Google Shape;686;p51"/>
          <p:cNvPicPr preferRelativeResize="0"/>
          <p:nvPr/>
        </p:nvPicPr>
        <p:blipFill>
          <a:blip r:embed="rId3">
            <a:alphaModFix/>
          </a:blip>
          <a:stretch>
            <a:fillRect/>
          </a:stretch>
        </p:blipFill>
        <p:spPr>
          <a:xfrm>
            <a:off x="2282250" y="1187149"/>
            <a:ext cx="4579500" cy="35395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52"/>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692" name="Google Shape;692;p52"/>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sz="2400"/>
              <a:t>Dual Coding Theory</a:t>
            </a:r>
            <a:endParaRPr sz="2400"/>
          </a:p>
          <a:p>
            <a:pPr indent="0" lvl="0" marL="0" rtl="0" algn="ctr">
              <a:spcBef>
                <a:spcPts val="0"/>
              </a:spcBef>
              <a:spcAft>
                <a:spcPts val="0"/>
              </a:spcAft>
              <a:buNone/>
            </a:pPr>
            <a:r>
              <a:rPr lang="zh-TW"/>
              <a:t>雙碼理論</a:t>
            </a:r>
            <a:endParaRPr/>
          </a:p>
        </p:txBody>
      </p:sp>
      <p:sp>
        <p:nvSpPr>
          <p:cNvPr id="693" name="Google Shape;693;p5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694" name="Google Shape;694;p52"/>
          <p:cNvPicPr preferRelativeResize="0"/>
          <p:nvPr/>
        </p:nvPicPr>
        <p:blipFill>
          <a:blip r:embed="rId3">
            <a:alphaModFix/>
          </a:blip>
          <a:stretch>
            <a:fillRect/>
          </a:stretch>
        </p:blipFill>
        <p:spPr>
          <a:xfrm>
            <a:off x="2145438" y="737325"/>
            <a:ext cx="6283125" cy="4161550"/>
          </a:xfrm>
          <a:prstGeom prst="rect">
            <a:avLst/>
          </a:prstGeom>
          <a:noFill/>
          <a:ln>
            <a:noFill/>
          </a:ln>
        </p:spPr>
      </p:pic>
      <p:sp>
        <p:nvSpPr>
          <p:cNvPr id="695" name="Google Shape;695;p5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rPr lang="zh-TW"/>
              <a:t>(Clark &amp; Paivio, 1991)</a:t>
            </a:r>
            <a:endParaRPr/>
          </a:p>
        </p:txBody>
      </p:sp>
      <p:sp>
        <p:nvSpPr>
          <p:cNvPr id="696" name="Google Shape;696;p52"/>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697" name="Google Shape;697;p52"/>
          <p:cNvSpPr/>
          <p:nvPr/>
        </p:nvSpPr>
        <p:spPr>
          <a:xfrm>
            <a:off x="458650" y="303275"/>
            <a:ext cx="1869000" cy="679200"/>
          </a:xfrm>
          <a:prstGeom prst="wedgeRoundRectCallout">
            <a:avLst>
              <a:gd fmla="val 54180" name="adj1"/>
              <a:gd fmla="val 82450"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教師授課</a:t>
            </a:r>
            <a:endParaRPr sz="2400">
              <a:solidFill>
                <a:srgbClr val="FFFFFF"/>
              </a:solidFill>
            </a:endParaRPr>
          </a:p>
        </p:txBody>
      </p:sp>
      <p:sp>
        <p:nvSpPr>
          <p:cNvPr id="698" name="Google Shape;698;p52"/>
          <p:cNvSpPr/>
          <p:nvPr/>
        </p:nvSpPr>
        <p:spPr>
          <a:xfrm>
            <a:off x="6066900" y="303275"/>
            <a:ext cx="1869000" cy="679200"/>
          </a:xfrm>
          <a:prstGeom prst="wedgeRoundRectCallout">
            <a:avLst>
              <a:gd fmla="val -46121" name="adj1"/>
              <a:gd fmla="val 73252"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教材呈現</a:t>
            </a:r>
            <a:endParaRPr sz="2400">
              <a:solidFill>
                <a:srgbClr val="FFFFFF"/>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53"/>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704" name="Google Shape;704;p53"/>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t/>
            </a:r>
            <a:endParaRPr/>
          </a:p>
        </p:txBody>
      </p:sp>
      <p:sp>
        <p:nvSpPr>
          <p:cNvPr id="705" name="Google Shape;705;p5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descr="C:\Desktop\Dropbox\[mindmaps]\[reading]\1104 心智圖教學\phenomenon-450x379.jpg" id="706" name="Google Shape;706;p53"/>
          <p:cNvPicPr preferRelativeResize="0"/>
          <p:nvPr/>
        </p:nvPicPr>
        <p:blipFill rotWithShape="1">
          <a:blip r:embed="rId3">
            <a:alphaModFix/>
          </a:blip>
          <a:srcRect b="3864" l="0" r="0" t="0"/>
          <a:stretch/>
        </p:blipFill>
        <p:spPr>
          <a:xfrm>
            <a:off x="1889352" y="2513813"/>
            <a:ext cx="5365200" cy="4344300"/>
          </a:xfrm>
          <a:prstGeom prst="rect">
            <a:avLst/>
          </a:prstGeom>
          <a:noFill/>
          <a:ln>
            <a:noFill/>
          </a:ln>
        </p:spPr>
      </p:pic>
      <p:pic>
        <p:nvPicPr>
          <p:cNvPr descr="C:\Desktop\Dropbox\[mindmaps]\[reading]\1104 心智圖教學\phenomenon-450x379.jpg" id="707" name="Google Shape;707;p53"/>
          <p:cNvPicPr preferRelativeResize="0"/>
          <p:nvPr/>
        </p:nvPicPr>
        <p:blipFill rotWithShape="1">
          <a:blip r:embed="rId4">
            <a:alphaModFix/>
          </a:blip>
          <a:srcRect b="3864" l="50000" r="0" t="0"/>
          <a:stretch/>
        </p:blipFill>
        <p:spPr>
          <a:xfrm>
            <a:off x="4572000" y="2513813"/>
            <a:ext cx="2682600" cy="4344300"/>
          </a:xfrm>
          <a:prstGeom prst="rect">
            <a:avLst/>
          </a:prstGeom>
          <a:noFill/>
          <a:ln>
            <a:noFill/>
          </a:ln>
        </p:spPr>
      </p:pic>
      <p:pic>
        <p:nvPicPr>
          <p:cNvPr descr="C:\Desktop\Dropbox\[mindmaps]\[reading]\1104 心智圖教學\phenomenon-450x379.jpg" id="708" name="Google Shape;708;p53"/>
          <p:cNvPicPr preferRelativeResize="0"/>
          <p:nvPr/>
        </p:nvPicPr>
        <p:blipFill rotWithShape="1">
          <a:blip r:embed="rId4">
            <a:alphaModFix/>
          </a:blip>
          <a:srcRect b="3864" l="0" r="50000" t="0"/>
          <a:stretch/>
        </p:blipFill>
        <p:spPr>
          <a:xfrm>
            <a:off x="1889352" y="2513813"/>
            <a:ext cx="2682600" cy="4344300"/>
          </a:xfrm>
          <a:prstGeom prst="rect">
            <a:avLst/>
          </a:prstGeom>
          <a:noFill/>
          <a:ln>
            <a:noFill/>
          </a:ln>
        </p:spPr>
      </p:pic>
      <p:grpSp>
        <p:nvGrpSpPr>
          <p:cNvPr id="709" name="Google Shape;709;p53"/>
          <p:cNvGrpSpPr/>
          <p:nvPr/>
        </p:nvGrpSpPr>
        <p:grpSpPr>
          <a:xfrm>
            <a:off x="7064828" y="3809224"/>
            <a:ext cx="1574100" cy="2277486"/>
            <a:chOff x="7064828" y="3809224"/>
            <a:chExt cx="1574100" cy="2277486"/>
          </a:xfrm>
        </p:grpSpPr>
        <p:sp>
          <p:nvSpPr>
            <p:cNvPr id="710" name="Google Shape;710;p53"/>
            <p:cNvSpPr/>
            <p:nvPr/>
          </p:nvSpPr>
          <p:spPr>
            <a:xfrm>
              <a:off x="7064828" y="4517110"/>
              <a:ext cx="1076400" cy="1569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zh-TW" sz="2400" u="none" cap="none" strike="noStrike">
                  <a:solidFill>
                    <a:srgbClr val="000000"/>
                  </a:solidFill>
                  <a:latin typeface="Arial"/>
                  <a:ea typeface="Arial"/>
                  <a:cs typeface="Arial"/>
                  <a:sym typeface="Arial"/>
                </a:rPr>
                <a:t>數理</a:t>
              </a:r>
              <a:endParaRPr b="1" i="0" sz="2400" u="none" cap="none" strike="noStrike">
                <a:solidFill>
                  <a:srgbClr val="000000"/>
                </a:solidFill>
                <a:latin typeface="Arial"/>
                <a:ea typeface="Arial"/>
                <a:cs typeface="Arial"/>
                <a:sym typeface="Arial"/>
              </a:endParaRPr>
            </a:p>
            <a:p>
              <a:pPr indent="0" lvl="0" marL="0" marR="0" rtl="0" algn="l">
                <a:spcBef>
                  <a:spcPts val="0"/>
                </a:spcBef>
                <a:spcAft>
                  <a:spcPts val="0"/>
                </a:spcAft>
                <a:buNone/>
              </a:pPr>
              <a:r>
                <a:rPr b="1" i="0" lang="zh-TW" sz="2400" u="none" cap="none" strike="noStrike">
                  <a:solidFill>
                    <a:srgbClr val="000000"/>
                  </a:solidFill>
                  <a:latin typeface="Arial"/>
                  <a:ea typeface="Arial"/>
                  <a:cs typeface="Arial"/>
                  <a:sym typeface="Arial"/>
                </a:rPr>
                <a:t>語言</a:t>
              </a:r>
              <a:endParaRPr b="1" i="0" sz="2400" u="none" cap="none" strike="noStrike">
                <a:solidFill>
                  <a:srgbClr val="000000"/>
                </a:solidFill>
                <a:latin typeface="Arial"/>
                <a:ea typeface="Arial"/>
                <a:cs typeface="Arial"/>
                <a:sym typeface="Arial"/>
              </a:endParaRPr>
            </a:p>
            <a:p>
              <a:pPr indent="0" lvl="0" marL="0" marR="0" rtl="0" algn="l">
                <a:spcBef>
                  <a:spcPts val="0"/>
                </a:spcBef>
                <a:spcAft>
                  <a:spcPts val="0"/>
                </a:spcAft>
                <a:buNone/>
              </a:pPr>
              <a:r>
                <a:rPr b="1" i="0" lang="zh-TW" sz="2400" u="none" cap="none" strike="noStrike">
                  <a:solidFill>
                    <a:srgbClr val="000000"/>
                  </a:solidFill>
                  <a:latin typeface="Arial"/>
                  <a:ea typeface="Arial"/>
                  <a:cs typeface="Arial"/>
                  <a:sym typeface="Arial"/>
                </a:rPr>
                <a:t>邏輯</a:t>
              </a:r>
              <a:endParaRPr b="1" i="0" sz="2400" u="none" cap="none" strike="noStrike">
                <a:solidFill>
                  <a:srgbClr val="000000"/>
                </a:solidFill>
                <a:latin typeface="Arial"/>
                <a:ea typeface="Arial"/>
                <a:cs typeface="Arial"/>
                <a:sym typeface="Arial"/>
              </a:endParaRPr>
            </a:p>
            <a:p>
              <a:pPr indent="0" lvl="0" marL="0" marR="0" rtl="0" algn="l">
                <a:spcBef>
                  <a:spcPts val="0"/>
                </a:spcBef>
                <a:spcAft>
                  <a:spcPts val="0"/>
                </a:spcAft>
                <a:buNone/>
              </a:pPr>
              <a:r>
                <a:rPr b="1" i="0" lang="zh-TW" sz="2400" u="none" cap="none" strike="noStrike">
                  <a:solidFill>
                    <a:srgbClr val="000000"/>
                  </a:solidFill>
                  <a:latin typeface="Arial"/>
                  <a:ea typeface="Arial"/>
                  <a:cs typeface="Arial"/>
                  <a:sym typeface="Arial"/>
                </a:rPr>
                <a:t>分析 </a:t>
              </a:r>
              <a:endParaRPr b="1" i="0" sz="2400" u="none" cap="none" strike="noStrike">
                <a:solidFill>
                  <a:srgbClr val="000000"/>
                </a:solidFill>
                <a:latin typeface="Arial"/>
                <a:ea typeface="Arial"/>
                <a:cs typeface="Arial"/>
                <a:sym typeface="Arial"/>
              </a:endParaRPr>
            </a:p>
          </p:txBody>
        </p:sp>
        <p:sp>
          <p:nvSpPr>
            <p:cNvPr id="711" name="Google Shape;711;p53"/>
            <p:cNvSpPr/>
            <p:nvPr/>
          </p:nvSpPr>
          <p:spPr>
            <a:xfrm>
              <a:off x="7064828" y="3809224"/>
              <a:ext cx="1574100" cy="708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zh-TW" sz="4000" u="none" cap="none" strike="noStrike">
                  <a:solidFill>
                    <a:srgbClr val="9BBB59"/>
                  </a:solidFill>
                  <a:latin typeface="Arial"/>
                  <a:ea typeface="Arial"/>
                  <a:cs typeface="Arial"/>
                  <a:sym typeface="Arial"/>
                </a:rPr>
                <a:t>左腦</a:t>
              </a:r>
              <a:endParaRPr b="1" i="0" sz="4000" u="none" cap="none" strike="noStrike">
                <a:solidFill>
                  <a:srgbClr val="9BBB59"/>
                </a:solidFill>
                <a:latin typeface="Arial"/>
                <a:ea typeface="Arial"/>
                <a:cs typeface="Arial"/>
                <a:sym typeface="Arial"/>
              </a:endParaRPr>
            </a:p>
          </p:txBody>
        </p:sp>
      </p:grpSp>
      <p:grpSp>
        <p:nvGrpSpPr>
          <p:cNvPr id="712" name="Google Shape;712;p53"/>
          <p:cNvGrpSpPr/>
          <p:nvPr/>
        </p:nvGrpSpPr>
        <p:grpSpPr>
          <a:xfrm>
            <a:off x="315117" y="3809224"/>
            <a:ext cx="1574310" cy="2277486"/>
            <a:chOff x="315117" y="3809224"/>
            <a:chExt cx="1574310" cy="2277486"/>
          </a:xfrm>
        </p:grpSpPr>
        <p:sp>
          <p:nvSpPr>
            <p:cNvPr id="713" name="Google Shape;713;p53"/>
            <p:cNvSpPr/>
            <p:nvPr/>
          </p:nvSpPr>
          <p:spPr>
            <a:xfrm>
              <a:off x="813027" y="4517110"/>
              <a:ext cx="1076400" cy="15696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zh-TW" sz="2400" u="none" cap="none" strike="noStrike">
                  <a:solidFill>
                    <a:srgbClr val="000000"/>
                  </a:solidFill>
                  <a:latin typeface="Arial"/>
                  <a:ea typeface="Arial"/>
                  <a:cs typeface="Arial"/>
                  <a:sym typeface="Arial"/>
                </a:rPr>
                <a:t>韻律想像色彩空間 </a:t>
              </a:r>
              <a:endParaRPr b="1" i="0" sz="2400" u="none" cap="none" strike="noStrike">
                <a:solidFill>
                  <a:srgbClr val="000000"/>
                </a:solidFill>
                <a:latin typeface="Arial"/>
                <a:ea typeface="Arial"/>
                <a:cs typeface="Arial"/>
                <a:sym typeface="Arial"/>
              </a:endParaRPr>
            </a:p>
          </p:txBody>
        </p:sp>
        <p:sp>
          <p:nvSpPr>
            <p:cNvPr id="714" name="Google Shape;714;p53"/>
            <p:cNvSpPr/>
            <p:nvPr/>
          </p:nvSpPr>
          <p:spPr>
            <a:xfrm>
              <a:off x="315117" y="3809224"/>
              <a:ext cx="1574100" cy="7080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i="0" lang="zh-TW" sz="4000" u="none" cap="none" strike="noStrike">
                  <a:solidFill>
                    <a:srgbClr val="49C8F1"/>
                  </a:solidFill>
                  <a:latin typeface="Arial"/>
                  <a:ea typeface="Arial"/>
                  <a:cs typeface="Arial"/>
                  <a:sym typeface="Arial"/>
                </a:rPr>
                <a:t>右腦</a:t>
              </a:r>
              <a:endParaRPr b="1" i="0" sz="4000" u="none" cap="none" strike="noStrike">
                <a:solidFill>
                  <a:srgbClr val="49C8F1"/>
                </a:solidFill>
                <a:latin typeface="Arial"/>
                <a:ea typeface="Arial"/>
                <a:cs typeface="Arial"/>
                <a:sym typeface="Arial"/>
              </a:endParaRPr>
            </a:p>
          </p:txBody>
        </p:sp>
      </p:grpSp>
      <p:sp>
        <p:nvSpPr>
          <p:cNvPr id="715" name="Google Shape;715;p53"/>
          <p:cNvSpPr/>
          <p:nvPr/>
        </p:nvSpPr>
        <p:spPr>
          <a:xfrm>
            <a:off x="4627562" y="418120"/>
            <a:ext cx="3775500" cy="523200"/>
          </a:xfrm>
          <a:prstGeom prst="rect">
            <a:avLst/>
          </a:prstGeom>
          <a:gradFill>
            <a:gsLst>
              <a:gs pos="0">
                <a:srgbClr val="99BA54"/>
              </a:gs>
              <a:gs pos="50000">
                <a:srgbClr val="708D34"/>
              </a:gs>
              <a:gs pos="100000">
                <a:srgbClr val="2A3415"/>
              </a:gs>
            </a:gsLst>
            <a:lin ang="5400012" scaled="0"/>
          </a:gradFill>
          <a:ln cap="flat" cmpd="sng" w="9525">
            <a:solidFill>
              <a:srgbClr val="9BBB59"/>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0" i="0" lang="zh-TW" sz="2800" u="none" cap="none" strike="noStrike">
                <a:solidFill>
                  <a:srgbClr val="FFFFFF"/>
                </a:solidFill>
                <a:latin typeface="Arial"/>
                <a:ea typeface="Arial"/>
                <a:cs typeface="Arial"/>
                <a:sym typeface="Arial"/>
              </a:rPr>
              <a:t>用</a:t>
            </a:r>
            <a:r>
              <a:rPr b="0" i="0" lang="zh-TW" sz="2800" u="none" cap="none" strike="noStrike">
                <a:solidFill>
                  <a:srgbClr val="FFFF00"/>
                </a:solidFill>
                <a:latin typeface="Arial"/>
                <a:ea typeface="Arial"/>
                <a:cs typeface="Arial"/>
                <a:sym typeface="Arial"/>
              </a:rPr>
              <a:t>關鍵字</a:t>
            </a:r>
            <a:r>
              <a:rPr b="0" i="0" lang="zh-TW" sz="2800" u="none" cap="none" strike="noStrike">
                <a:solidFill>
                  <a:srgbClr val="FFFFFF"/>
                </a:solidFill>
                <a:latin typeface="Arial"/>
                <a:ea typeface="Arial"/>
                <a:cs typeface="Arial"/>
                <a:sym typeface="Arial"/>
              </a:rPr>
              <a:t>搭配</a:t>
            </a:r>
            <a:r>
              <a:rPr b="0" i="0" lang="zh-TW" sz="2800" u="none" cap="none" strike="noStrike">
                <a:solidFill>
                  <a:srgbClr val="FFFF00"/>
                </a:solidFill>
                <a:latin typeface="Arial"/>
                <a:ea typeface="Arial"/>
                <a:cs typeface="Arial"/>
                <a:sym typeface="Arial"/>
              </a:rPr>
              <a:t>註解</a:t>
            </a:r>
            <a:r>
              <a:rPr b="0" i="0" lang="zh-TW" sz="2800" u="none" cap="none" strike="noStrike">
                <a:solidFill>
                  <a:srgbClr val="FFFFFF"/>
                </a:solidFill>
                <a:latin typeface="Arial"/>
                <a:ea typeface="Arial"/>
                <a:cs typeface="Arial"/>
                <a:sym typeface="Arial"/>
              </a:rPr>
              <a:t>說明</a:t>
            </a:r>
            <a:endParaRPr/>
          </a:p>
        </p:txBody>
      </p:sp>
      <p:sp>
        <p:nvSpPr>
          <p:cNvPr id="716" name="Google Shape;716;p53"/>
          <p:cNvSpPr/>
          <p:nvPr/>
        </p:nvSpPr>
        <p:spPr>
          <a:xfrm>
            <a:off x="4928577" y="1142775"/>
            <a:ext cx="3416400" cy="523200"/>
          </a:xfrm>
          <a:prstGeom prst="rect">
            <a:avLst/>
          </a:prstGeom>
          <a:gradFill>
            <a:gsLst>
              <a:gs pos="0">
                <a:srgbClr val="99BA54"/>
              </a:gs>
              <a:gs pos="50000">
                <a:srgbClr val="708D34"/>
              </a:gs>
              <a:gs pos="100000">
                <a:srgbClr val="2A3415"/>
              </a:gs>
            </a:gsLst>
            <a:lin ang="5400012" scaled="0"/>
          </a:gradFill>
          <a:ln cap="flat" cmpd="sng" w="9525">
            <a:solidFill>
              <a:srgbClr val="9BBB59"/>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0" i="0" lang="zh-TW" sz="2800" u="none" cap="none" strike="noStrike">
                <a:solidFill>
                  <a:srgbClr val="FFFFFF"/>
                </a:solidFill>
                <a:latin typeface="Arial"/>
                <a:ea typeface="Arial"/>
                <a:cs typeface="Arial"/>
                <a:sym typeface="Arial"/>
              </a:rPr>
              <a:t>用</a:t>
            </a:r>
            <a:r>
              <a:rPr b="0" i="0" lang="zh-TW" sz="2800" u="none" cap="none" strike="noStrike">
                <a:solidFill>
                  <a:srgbClr val="FFFF00"/>
                </a:solidFill>
                <a:latin typeface="Arial"/>
                <a:ea typeface="Arial"/>
                <a:cs typeface="Arial"/>
                <a:sym typeface="Arial"/>
              </a:rPr>
              <a:t>數字</a:t>
            </a:r>
            <a:r>
              <a:rPr b="0" i="0" lang="zh-TW" sz="2800" u="none" cap="none" strike="noStrike">
                <a:solidFill>
                  <a:srgbClr val="FFFFFF"/>
                </a:solidFill>
                <a:latin typeface="Arial"/>
                <a:ea typeface="Arial"/>
                <a:cs typeface="Arial"/>
                <a:sym typeface="Arial"/>
              </a:rPr>
              <a:t>來加強邏輯性</a:t>
            </a:r>
            <a:endParaRPr/>
          </a:p>
        </p:txBody>
      </p:sp>
      <p:sp>
        <p:nvSpPr>
          <p:cNvPr id="717" name="Google Shape;717;p53"/>
          <p:cNvSpPr/>
          <p:nvPr/>
        </p:nvSpPr>
        <p:spPr>
          <a:xfrm>
            <a:off x="5653747" y="1895783"/>
            <a:ext cx="3416400" cy="523200"/>
          </a:xfrm>
          <a:prstGeom prst="rect">
            <a:avLst/>
          </a:prstGeom>
          <a:gradFill>
            <a:gsLst>
              <a:gs pos="0">
                <a:srgbClr val="99BA54"/>
              </a:gs>
              <a:gs pos="50000">
                <a:srgbClr val="708D34"/>
              </a:gs>
              <a:gs pos="100000">
                <a:srgbClr val="2A3415"/>
              </a:gs>
            </a:gsLst>
            <a:lin ang="5400012" scaled="0"/>
          </a:gradFill>
          <a:ln cap="flat" cmpd="sng" w="9525">
            <a:solidFill>
              <a:srgbClr val="9BBB59"/>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0" i="0" lang="zh-TW" sz="2800" u="none" cap="none" strike="noStrike">
                <a:solidFill>
                  <a:srgbClr val="FFFFFF"/>
                </a:solidFill>
                <a:latin typeface="Arial"/>
                <a:ea typeface="Arial"/>
                <a:cs typeface="Arial"/>
                <a:sym typeface="Arial"/>
              </a:rPr>
              <a:t>用</a:t>
            </a:r>
            <a:r>
              <a:rPr b="0" i="0" lang="zh-TW" sz="2800" u="none" cap="none" strike="noStrike">
                <a:solidFill>
                  <a:srgbClr val="FFFF00"/>
                </a:solidFill>
                <a:latin typeface="Arial"/>
                <a:ea typeface="Arial"/>
                <a:cs typeface="Arial"/>
                <a:sym typeface="Arial"/>
              </a:rPr>
              <a:t>連結</a:t>
            </a:r>
            <a:r>
              <a:rPr b="0" i="0" lang="zh-TW" sz="2800" u="none" cap="none" strike="noStrike">
                <a:solidFill>
                  <a:srgbClr val="FFFFFF"/>
                </a:solidFill>
                <a:latin typeface="Arial"/>
                <a:ea typeface="Arial"/>
                <a:cs typeface="Arial"/>
                <a:sym typeface="Arial"/>
              </a:rPr>
              <a:t>彙整相關資料</a:t>
            </a:r>
            <a:endParaRPr/>
          </a:p>
        </p:txBody>
      </p:sp>
      <p:sp>
        <p:nvSpPr>
          <p:cNvPr id="718" name="Google Shape;718;p53"/>
          <p:cNvSpPr/>
          <p:nvPr/>
        </p:nvSpPr>
        <p:spPr>
          <a:xfrm>
            <a:off x="315117" y="663127"/>
            <a:ext cx="4134600" cy="523200"/>
          </a:xfrm>
          <a:prstGeom prst="rect">
            <a:avLst/>
          </a:prstGeom>
          <a:gradFill>
            <a:gsLst>
              <a:gs pos="0">
                <a:srgbClr val="47ABC6"/>
              </a:gs>
              <a:gs pos="50000">
                <a:srgbClr val="287F96"/>
              </a:gs>
              <a:gs pos="100000">
                <a:srgbClr val="103038"/>
              </a:gs>
            </a:gsLst>
            <a:lin ang="5400012" scaled="0"/>
          </a:gradFill>
          <a:ln cap="flat" cmpd="sng" w="9525">
            <a:solidFill>
              <a:srgbClr val="4BACC6"/>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0" i="0" lang="zh-TW" sz="2800" u="none" cap="none" strike="noStrike">
                <a:solidFill>
                  <a:srgbClr val="FFFFFF"/>
                </a:solidFill>
                <a:latin typeface="Arial"/>
                <a:ea typeface="Arial"/>
                <a:cs typeface="Arial"/>
                <a:sym typeface="Arial"/>
              </a:rPr>
              <a:t>用</a:t>
            </a:r>
            <a:r>
              <a:rPr b="0" i="0" lang="zh-TW" sz="2800" u="none" cap="none" strike="noStrike">
                <a:solidFill>
                  <a:srgbClr val="FFFF00"/>
                </a:solidFill>
                <a:latin typeface="Arial"/>
                <a:ea typeface="Arial"/>
                <a:cs typeface="Arial"/>
                <a:sym typeface="Arial"/>
              </a:rPr>
              <a:t>圖示</a:t>
            </a:r>
            <a:r>
              <a:rPr b="0" i="0" lang="zh-TW" sz="2800" u="none" cap="none" strike="noStrike">
                <a:solidFill>
                  <a:srgbClr val="FFFFFF"/>
                </a:solidFill>
                <a:latin typeface="Arial"/>
                <a:ea typeface="Arial"/>
                <a:cs typeface="Arial"/>
                <a:sym typeface="Arial"/>
              </a:rPr>
              <a:t>與</a:t>
            </a:r>
            <a:r>
              <a:rPr b="0" i="0" lang="zh-TW" sz="2800" u="none" cap="none" strike="noStrike">
                <a:solidFill>
                  <a:srgbClr val="FFFF00"/>
                </a:solidFill>
                <a:latin typeface="Arial"/>
                <a:ea typeface="Arial"/>
                <a:cs typeface="Arial"/>
                <a:sym typeface="Arial"/>
              </a:rPr>
              <a:t>圖像</a:t>
            </a:r>
            <a:r>
              <a:rPr b="0" i="0" lang="zh-TW" sz="2800" u="none" cap="none" strike="noStrike">
                <a:solidFill>
                  <a:srgbClr val="FFFFFF"/>
                </a:solidFill>
                <a:latin typeface="Arial"/>
                <a:ea typeface="Arial"/>
                <a:cs typeface="Arial"/>
                <a:sym typeface="Arial"/>
              </a:rPr>
              <a:t>來加深印象</a:t>
            </a:r>
            <a:endParaRPr/>
          </a:p>
        </p:txBody>
      </p:sp>
      <p:sp>
        <p:nvSpPr>
          <p:cNvPr id="719" name="Google Shape;719;p53"/>
          <p:cNvSpPr/>
          <p:nvPr/>
        </p:nvSpPr>
        <p:spPr>
          <a:xfrm>
            <a:off x="181192" y="1404385"/>
            <a:ext cx="3416400" cy="523200"/>
          </a:xfrm>
          <a:prstGeom prst="rect">
            <a:avLst/>
          </a:prstGeom>
          <a:gradFill>
            <a:gsLst>
              <a:gs pos="0">
                <a:srgbClr val="47ABC6"/>
              </a:gs>
              <a:gs pos="50000">
                <a:srgbClr val="287F96"/>
              </a:gs>
              <a:gs pos="100000">
                <a:srgbClr val="103038"/>
              </a:gs>
            </a:gsLst>
            <a:lin ang="5400012" scaled="0"/>
          </a:gradFill>
          <a:ln cap="flat" cmpd="sng" w="9525">
            <a:solidFill>
              <a:srgbClr val="4BACC6"/>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0" i="0" lang="zh-TW" sz="2800" u="none" cap="none" strike="noStrike">
                <a:solidFill>
                  <a:srgbClr val="FFFFFF"/>
                </a:solidFill>
                <a:latin typeface="Arial"/>
                <a:ea typeface="Arial"/>
                <a:cs typeface="Arial"/>
                <a:sym typeface="Arial"/>
              </a:rPr>
              <a:t>用</a:t>
            </a:r>
            <a:r>
              <a:rPr b="0" i="0" lang="zh-TW" sz="2800" u="none" cap="none" strike="noStrike">
                <a:solidFill>
                  <a:srgbClr val="FFFF00"/>
                </a:solidFill>
                <a:latin typeface="Arial"/>
                <a:ea typeface="Arial"/>
                <a:cs typeface="Arial"/>
                <a:sym typeface="Arial"/>
              </a:rPr>
              <a:t>顏色</a:t>
            </a:r>
            <a:r>
              <a:rPr b="0" i="0" lang="zh-TW" sz="2800" u="none" cap="none" strike="noStrike">
                <a:solidFill>
                  <a:srgbClr val="FFFFFF"/>
                </a:solidFill>
                <a:latin typeface="Arial"/>
                <a:ea typeface="Arial"/>
                <a:cs typeface="Arial"/>
                <a:sym typeface="Arial"/>
              </a:rPr>
              <a:t>來激發創造力</a:t>
            </a:r>
            <a:endParaRPr/>
          </a:p>
        </p:txBody>
      </p:sp>
      <p:sp>
        <p:nvSpPr>
          <p:cNvPr id="720" name="Google Shape;720;p53"/>
          <p:cNvSpPr/>
          <p:nvPr/>
        </p:nvSpPr>
        <p:spPr>
          <a:xfrm rot="7200555">
            <a:off x="6388498" y="2547571"/>
            <a:ext cx="725797" cy="742987"/>
          </a:xfrm>
          <a:prstGeom prst="rightArrow">
            <a:avLst>
              <a:gd fmla="val 50000" name="adj1"/>
              <a:gd fmla="val 50000" name="adj2"/>
            </a:avLst>
          </a:prstGeom>
          <a:gradFill>
            <a:gsLst>
              <a:gs pos="0">
                <a:srgbClr val="B8CF88"/>
              </a:gs>
              <a:gs pos="50000">
                <a:srgbClr val="9DC053"/>
              </a:gs>
              <a:gs pos="100000">
                <a:srgbClr val="8CAF45"/>
              </a:gs>
            </a:gsLst>
            <a:lin ang="5400012" scaled="0"/>
          </a:gradFill>
          <a:ln cap="flat" cmpd="sng" w="9525">
            <a:solidFill>
              <a:srgbClr val="9BBB59"/>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2400" u="none" cap="none" strike="noStrike">
              <a:solidFill>
                <a:srgbClr val="000000"/>
              </a:solidFill>
              <a:latin typeface="Arial"/>
              <a:ea typeface="Arial"/>
              <a:cs typeface="Arial"/>
              <a:sym typeface="Arial"/>
            </a:endParaRPr>
          </a:p>
        </p:txBody>
      </p:sp>
      <p:sp>
        <p:nvSpPr>
          <p:cNvPr id="721" name="Google Shape;721;p53"/>
          <p:cNvSpPr/>
          <p:nvPr/>
        </p:nvSpPr>
        <p:spPr>
          <a:xfrm rot="3599445">
            <a:off x="2029682" y="2285849"/>
            <a:ext cx="725797" cy="742987"/>
          </a:xfrm>
          <a:prstGeom prst="rightArrow">
            <a:avLst>
              <a:gd fmla="val 50000" name="adj1"/>
              <a:gd fmla="val 50000" name="adj2"/>
            </a:avLst>
          </a:prstGeom>
          <a:gradFill>
            <a:gsLst>
              <a:gs pos="0">
                <a:srgbClr val="7EC4D7"/>
              </a:gs>
              <a:gs pos="50000">
                <a:srgbClr val="44B0CC"/>
              </a:gs>
              <a:gs pos="100000">
                <a:srgbClr val="359FBB"/>
              </a:gs>
            </a:gsLst>
            <a:lin ang="5400012" scaled="0"/>
          </a:gradFill>
          <a:ln cap="flat" cmpd="sng" w="9525">
            <a:solidFill>
              <a:srgbClr val="4BACC6"/>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Font typeface="Arial"/>
              <a:buNone/>
            </a:pPr>
            <a:r>
              <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3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00" name="Google Shape;500;p36"/>
          <p:cNvSpPr txBox="1"/>
          <p:nvPr>
            <p:ph type="title"/>
          </p:nvPr>
        </p:nvSpPr>
        <p:spPr>
          <a:xfrm>
            <a:off x="1271450" y="414850"/>
            <a:ext cx="6601200" cy="623700"/>
          </a:xfrm>
          <a:prstGeom prst="rect">
            <a:avLst/>
          </a:prstGeom>
        </p:spPr>
        <p:txBody>
          <a:bodyPr anchorCtr="0" anchor="t" bIns="91425" lIns="91425" spcFirstLastPara="1" rIns="91425" wrap="square" tIns="0">
            <a:noAutofit/>
          </a:bodyPr>
          <a:lstStyle/>
          <a:p>
            <a:pPr indent="0" lvl="0" marL="0" rtl="0" algn="ctr">
              <a:spcBef>
                <a:spcPts val="0"/>
              </a:spcBef>
              <a:spcAft>
                <a:spcPts val="0"/>
              </a:spcAft>
              <a:buNone/>
            </a:pPr>
            <a:r>
              <a:rPr lang="zh-TW"/>
              <a:t>AI繪圖教學 x 教AI學習繪圖</a:t>
            </a:r>
            <a:endParaRPr/>
          </a:p>
        </p:txBody>
      </p:sp>
      <p:sp>
        <p:nvSpPr>
          <p:cNvPr id="501" name="Google Shape;501;p36"/>
          <p:cNvSpPr txBox="1"/>
          <p:nvPr>
            <p:ph idx="1" type="body"/>
          </p:nvPr>
        </p:nvSpPr>
        <p:spPr>
          <a:xfrm>
            <a:off x="1271400" y="1341325"/>
            <a:ext cx="66012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502" name="Google Shape;502;p36"/>
          <p:cNvSpPr txBox="1"/>
          <p:nvPr>
            <p:ph idx="2" type="body"/>
          </p:nvPr>
        </p:nvSpPr>
        <p:spPr>
          <a:xfrm>
            <a:off x="2630200" y="6431700"/>
            <a:ext cx="52425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503" name="Google Shape;503;p36"/>
          <p:cNvSpPr/>
          <p:nvPr/>
        </p:nvSpPr>
        <p:spPr>
          <a:xfrm>
            <a:off x="2313449" y="1507175"/>
            <a:ext cx="4517100" cy="626100"/>
          </a:xfrm>
          <a:prstGeom prst="roundRect">
            <a:avLst>
              <a:gd fmla="val 16667" name="adj"/>
            </a:avLst>
          </a:prstGeom>
          <a:solidFill>
            <a:srgbClr val="FFFFFF"/>
          </a:solidFill>
          <a:ln cap="flat" cmpd="sng" w="38100">
            <a:solidFill>
              <a:srgbClr val="18497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zh-TW" sz="2400"/>
              <a:t>1. 生成式AI繪圖</a:t>
            </a:r>
            <a:endParaRPr sz="2400"/>
          </a:p>
        </p:txBody>
      </p:sp>
      <p:sp>
        <p:nvSpPr>
          <p:cNvPr id="504" name="Google Shape;504;p36"/>
          <p:cNvSpPr/>
          <p:nvPr/>
        </p:nvSpPr>
        <p:spPr>
          <a:xfrm>
            <a:off x="2313449" y="3483950"/>
            <a:ext cx="4517100" cy="626100"/>
          </a:xfrm>
          <a:prstGeom prst="roundRect">
            <a:avLst>
              <a:gd fmla="val 16667" name="adj"/>
            </a:avLst>
          </a:prstGeom>
          <a:solidFill>
            <a:srgbClr val="FFFFFF"/>
          </a:solidFill>
          <a:ln cap="flat" cmpd="sng" w="38100">
            <a:solidFill>
              <a:srgbClr val="18497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zh-TW" sz="2400"/>
              <a:t>3. 教學的繪圖需求</a:t>
            </a:r>
            <a:endParaRPr sz="2400"/>
          </a:p>
        </p:txBody>
      </p:sp>
      <p:sp>
        <p:nvSpPr>
          <p:cNvPr id="505" name="Google Shape;505;p36"/>
          <p:cNvSpPr/>
          <p:nvPr/>
        </p:nvSpPr>
        <p:spPr>
          <a:xfrm>
            <a:off x="2313449" y="4513675"/>
            <a:ext cx="4517100" cy="626100"/>
          </a:xfrm>
          <a:prstGeom prst="roundRect">
            <a:avLst>
              <a:gd fmla="val 16667" name="adj"/>
            </a:avLst>
          </a:prstGeom>
          <a:solidFill>
            <a:srgbClr val="FFFFFF"/>
          </a:solidFill>
          <a:ln cap="flat" cmpd="sng" w="38100">
            <a:solidFill>
              <a:srgbClr val="18497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zh-TW" sz="2400"/>
              <a:t>4. </a:t>
            </a:r>
            <a:r>
              <a:rPr lang="zh-TW" sz="2400"/>
              <a:t>以圖片AI繪圖</a:t>
            </a:r>
            <a:endParaRPr sz="2400"/>
          </a:p>
        </p:txBody>
      </p:sp>
      <p:sp>
        <p:nvSpPr>
          <p:cNvPr id="506" name="Google Shape;506;p36"/>
          <p:cNvSpPr/>
          <p:nvPr/>
        </p:nvSpPr>
        <p:spPr>
          <a:xfrm>
            <a:off x="2313449" y="2454213"/>
            <a:ext cx="4517100" cy="626100"/>
          </a:xfrm>
          <a:prstGeom prst="roundRect">
            <a:avLst>
              <a:gd fmla="val 16667" name="adj"/>
            </a:avLst>
          </a:prstGeom>
          <a:solidFill>
            <a:srgbClr val="FFFFFF"/>
          </a:solidFill>
          <a:ln cap="flat" cmpd="sng" w="38100">
            <a:solidFill>
              <a:srgbClr val="18497B"/>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zh-TW" sz="2400"/>
              <a:t>2. 提示詞AI繪圖</a:t>
            </a:r>
            <a:endParaRPr sz="2400"/>
          </a:p>
        </p:txBody>
      </p:sp>
      <p:sp>
        <p:nvSpPr>
          <p:cNvPr id="507" name="Google Shape;507;p36"/>
          <p:cNvSpPr/>
          <p:nvPr/>
        </p:nvSpPr>
        <p:spPr>
          <a:xfrm>
            <a:off x="2313449" y="5473825"/>
            <a:ext cx="4517100" cy="626100"/>
          </a:xfrm>
          <a:prstGeom prst="roundRect">
            <a:avLst>
              <a:gd fmla="val 16667" name="adj"/>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zh-TW" sz="2400">
                <a:solidFill>
                  <a:srgbClr val="FFFFFF"/>
                </a:solidFill>
              </a:rPr>
              <a:t>5</a:t>
            </a:r>
            <a:r>
              <a:rPr lang="zh-TW" sz="2400">
                <a:solidFill>
                  <a:srgbClr val="FFFFFF"/>
                </a:solidFill>
              </a:rPr>
              <a:t>. 讓AI跟教學看齊</a:t>
            </a:r>
            <a:endParaRPr sz="2400">
              <a:solidFill>
                <a:srgbClr val="FFFFFF"/>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54"/>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727" name="Google Shape;727;p54"/>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t/>
            </a:r>
            <a:endParaRPr/>
          </a:p>
        </p:txBody>
      </p:sp>
      <p:sp>
        <p:nvSpPr>
          <p:cNvPr id="728" name="Google Shape;728;p54"/>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29" name="Google Shape;729;p54"/>
          <p:cNvSpPr txBox="1"/>
          <p:nvPr/>
        </p:nvSpPr>
        <p:spPr>
          <a:xfrm>
            <a:off x="4200650" y="3037775"/>
            <a:ext cx="4164000" cy="591600"/>
          </a:xfrm>
          <a:prstGeom prst="rect">
            <a:avLst/>
          </a:prstGeom>
          <a:noFill/>
          <a:ln>
            <a:noFill/>
          </a:ln>
        </p:spPr>
        <p:txBody>
          <a:bodyPr anchorCtr="0" anchor="ctr" bIns="91425" lIns="91425" spcFirstLastPara="1" rIns="91425" wrap="square" tIns="91425">
            <a:noAutofit/>
          </a:bodyPr>
          <a:lstStyle/>
          <a:p>
            <a:pPr indent="0" lvl="0" marL="0" rtl="0" algn="ctr">
              <a:lnSpc>
                <a:spcPct val="200000"/>
              </a:lnSpc>
              <a:spcBef>
                <a:spcPts val="0"/>
              </a:spcBef>
              <a:spcAft>
                <a:spcPts val="0"/>
              </a:spcAft>
              <a:buNone/>
            </a:pPr>
            <a:r>
              <a:rPr i="1" lang="zh-TW" sz="2200">
                <a:solidFill>
                  <a:srgbClr val="B45F06"/>
                </a:solidFill>
              </a:rPr>
              <a:t>祝老師得天下英才而教之</a:t>
            </a:r>
            <a:endParaRPr i="1" sz="2200">
              <a:solidFill>
                <a:srgbClr val="B45F06"/>
              </a:solidFill>
            </a:endParaRPr>
          </a:p>
          <a:p>
            <a:pPr indent="0" lvl="0" marL="0" rtl="0" algn="ctr">
              <a:lnSpc>
                <a:spcPct val="200000"/>
              </a:lnSpc>
              <a:spcBef>
                <a:spcPts val="0"/>
              </a:spcBef>
              <a:spcAft>
                <a:spcPts val="0"/>
              </a:spcAft>
              <a:buNone/>
            </a:pPr>
            <a:r>
              <a:rPr i="1" lang="zh-TW" sz="2200">
                <a:solidFill>
                  <a:srgbClr val="B45F06"/>
                </a:solidFill>
              </a:rPr>
              <a:t>學生皆能樂學善思、展其所長</a:t>
            </a:r>
            <a:endParaRPr i="1" sz="2200">
              <a:solidFill>
                <a:srgbClr val="B45F06"/>
              </a:solidFill>
            </a:endParaRPr>
          </a:p>
        </p:txBody>
      </p:sp>
      <p:pic>
        <p:nvPicPr>
          <p:cNvPr id="730" name="Google Shape;730;p54"/>
          <p:cNvPicPr preferRelativeResize="0"/>
          <p:nvPr/>
        </p:nvPicPr>
        <p:blipFill>
          <a:blip r:embed="rId3">
            <a:alphaModFix/>
          </a:blip>
          <a:stretch>
            <a:fillRect/>
          </a:stretch>
        </p:blipFill>
        <p:spPr>
          <a:xfrm>
            <a:off x="715549" y="1374575"/>
            <a:ext cx="2472101" cy="391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55"/>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36" name="Google Shape;736;p55"/>
          <p:cNvSpPr txBox="1"/>
          <p:nvPr/>
        </p:nvSpPr>
        <p:spPr>
          <a:xfrm>
            <a:off x="4616925" y="1803200"/>
            <a:ext cx="3833400" cy="9543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lang="zh-TW" sz="5000">
                <a:latin typeface="Lexend"/>
                <a:ea typeface="Lexend"/>
                <a:cs typeface="Lexend"/>
                <a:sym typeface="Lexend"/>
              </a:rPr>
              <a:t>感謝聆聽</a:t>
            </a:r>
            <a:endParaRPr b="1" sz="5000">
              <a:latin typeface="Lexend"/>
              <a:ea typeface="Lexend"/>
              <a:cs typeface="Lexend"/>
              <a:sym typeface="Lexend"/>
            </a:endParaRPr>
          </a:p>
        </p:txBody>
      </p:sp>
      <p:sp>
        <p:nvSpPr>
          <p:cNvPr id="737" name="Google Shape;737;p55"/>
          <p:cNvSpPr txBox="1"/>
          <p:nvPr/>
        </p:nvSpPr>
        <p:spPr>
          <a:xfrm>
            <a:off x="4616925" y="2629488"/>
            <a:ext cx="38334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sz="2200">
                <a:latin typeface="Lexend Light"/>
                <a:ea typeface="Lexend Light"/>
                <a:cs typeface="Lexend Light"/>
                <a:sym typeface="Lexend Light"/>
              </a:rPr>
              <a:t>任何問題都可以發問喔！</a:t>
            </a:r>
            <a:endParaRPr sz="2200">
              <a:latin typeface="Lexend Light"/>
              <a:ea typeface="Lexend Light"/>
              <a:cs typeface="Lexend Light"/>
              <a:sym typeface="Lexend Light"/>
            </a:endParaRPr>
          </a:p>
        </p:txBody>
      </p:sp>
      <p:pic>
        <p:nvPicPr>
          <p:cNvPr id="738" name="Google Shape;738;p55"/>
          <p:cNvPicPr preferRelativeResize="0"/>
          <p:nvPr/>
        </p:nvPicPr>
        <p:blipFill>
          <a:blip r:embed="rId3">
            <a:alphaModFix/>
          </a:blip>
          <a:stretch>
            <a:fillRect/>
          </a:stretch>
        </p:blipFill>
        <p:spPr>
          <a:xfrm>
            <a:off x="4858375" y="5340451"/>
            <a:ext cx="546450" cy="546450"/>
          </a:xfrm>
          <a:prstGeom prst="rect">
            <a:avLst/>
          </a:prstGeom>
          <a:noFill/>
          <a:ln>
            <a:noFill/>
          </a:ln>
        </p:spPr>
      </p:pic>
      <p:pic>
        <p:nvPicPr>
          <p:cNvPr id="739" name="Google Shape;739;p55"/>
          <p:cNvPicPr preferRelativeResize="0"/>
          <p:nvPr/>
        </p:nvPicPr>
        <p:blipFill>
          <a:blip r:embed="rId4">
            <a:alphaModFix/>
          </a:blip>
          <a:stretch>
            <a:fillRect/>
          </a:stretch>
        </p:blipFill>
        <p:spPr>
          <a:xfrm>
            <a:off x="4858377" y="3528450"/>
            <a:ext cx="546447" cy="546446"/>
          </a:xfrm>
          <a:prstGeom prst="rect">
            <a:avLst/>
          </a:prstGeom>
          <a:noFill/>
          <a:ln>
            <a:noFill/>
          </a:ln>
        </p:spPr>
      </p:pic>
      <p:sp>
        <p:nvSpPr>
          <p:cNvPr id="740" name="Google Shape;740;p55"/>
          <p:cNvSpPr txBox="1"/>
          <p:nvPr/>
        </p:nvSpPr>
        <p:spPr>
          <a:xfrm>
            <a:off x="5469000" y="3540075"/>
            <a:ext cx="3074100" cy="5232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sz="2200">
                <a:latin typeface="Lexend Light"/>
                <a:ea typeface="Lexend Light"/>
                <a:cs typeface="Lexend Light"/>
                <a:sym typeface="Lexend Light"/>
              </a:rPr>
              <a:t>有什麼問題嗎？</a:t>
            </a:r>
            <a:endParaRPr sz="2200">
              <a:latin typeface="Lexend Light"/>
              <a:ea typeface="Lexend Light"/>
              <a:cs typeface="Lexend Light"/>
              <a:sym typeface="Lexend Light"/>
            </a:endParaRPr>
          </a:p>
        </p:txBody>
      </p:sp>
      <p:sp>
        <p:nvSpPr>
          <p:cNvPr id="741" name="Google Shape;741;p55"/>
          <p:cNvSpPr txBox="1"/>
          <p:nvPr/>
        </p:nvSpPr>
        <p:spPr>
          <a:xfrm>
            <a:off x="5519550" y="4300125"/>
            <a:ext cx="3074100" cy="7389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lang="zh-TW"/>
              <a:t>電子信箱</a:t>
            </a:r>
            <a:endParaRPr/>
          </a:p>
          <a:p>
            <a:pPr indent="0" lvl="0" marL="0" rtl="0" algn="l">
              <a:spcBef>
                <a:spcPts val="0"/>
              </a:spcBef>
              <a:spcAft>
                <a:spcPts val="0"/>
              </a:spcAft>
              <a:buNone/>
            </a:pPr>
            <a:r>
              <a:rPr lang="zh-TW" sz="2200" u="sng">
                <a:solidFill>
                  <a:schemeClr val="hlink"/>
                </a:solidFill>
                <a:hlinkClick r:id="rId5"/>
              </a:rPr>
              <a:t>blog@pulipuli.info</a:t>
            </a:r>
            <a:r>
              <a:rPr lang="zh-TW" sz="2200"/>
              <a:t> </a:t>
            </a:r>
            <a:endParaRPr sz="2200"/>
          </a:p>
        </p:txBody>
      </p:sp>
      <p:pic>
        <p:nvPicPr>
          <p:cNvPr id="742" name="Google Shape;742;p55"/>
          <p:cNvPicPr preferRelativeResize="0"/>
          <p:nvPr/>
        </p:nvPicPr>
        <p:blipFill>
          <a:blip r:embed="rId6">
            <a:alphaModFix/>
          </a:blip>
          <a:stretch>
            <a:fillRect/>
          </a:stretch>
        </p:blipFill>
        <p:spPr>
          <a:xfrm>
            <a:off x="4858375" y="4396354"/>
            <a:ext cx="546447" cy="546446"/>
          </a:xfrm>
          <a:prstGeom prst="rect">
            <a:avLst/>
          </a:prstGeom>
          <a:noFill/>
          <a:ln>
            <a:noFill/>
          </a:ln>
        </p:spPr>
      </p:pic>
      <p:sp>
        <p:nvSpPr>
          <p:cNvPr id="743" name="Google Shape;743;p55"/>
          <p:cNvSpPr txBox="1"/>
          <p:nvPr/>
        </p:nvSpPr>
        <p:spPr>
          <a:xfrm>
            <a:off x="5469000" y="5255975"/>
            <a:ext cx="3074100" cy="7389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Clr>
                <a:srgbClr val="000000"/>
              </a:buClr>
              <a:buSzPts val="1100"/>
              <a:buFont typeface="Arial"/>
              <a:buNone/>
            </a:pPr>
            <a:r>
              <a:rPr lang="zh-TW">
                <a:solidFill>
                  <a:srgbClr val="000000"/>
                </a:solidFill>
              </a:rPr>
              <a:t>BLOG 布丁布丁吃什麼？</a:t>
            </a:r>
            <a:endParaRPr>
              <a:solidFill>
                <a:srgbClr val="000000"/>
              </a:solidFill>
            </a:endParaRPr>
          </a:p>
          <a:p>
            <a:pPr indent="0" lvl="0" marL="0" rtl="0" algn="l">
              <a:spcBef>
                <a:spcPts val="0"/>
              </a:spcBef>
              <a:spcAft>
                <a:spcPts val="0"/>
              </a:spcAft>
              <a:buNone/>
            </a:pPr>
            <a:r>
              <a:rPr lang="zh-TW" sz="2200" u="sng">
                <a:solidFill>
                  <a:srgbClr val="000000"/>
                </a:solidFill>
                <a:hlinkClick r:id="rId7">
                  <a:extLst>
                    <a:ext uri="{A12FA001-AC4F-418D-AE19-62706E023703}">
                      <ahyp:hlinkClr val="tx"/>
                    </a:ext>
                  </a:extLst>
                </a:hlinkClick>
              </a:rPr>
              <a:t>blog.pulipuli.info</a:t>
            </a:r>
            <a:endParaRPr sz="2200">
              <a:latin typeface="Lexend Light"/>
              <a:ea typeface="Lexend Light"/>
              <a:cs typeface="Lexend Light"/>
              <a:sym typeface="Lexend Light"/>
            </a:endParaRPr>
          </a:p>
        </p:txBody>
      </p:sp>
      <p:sp>
        <p:nvSpPr>
          <p:cNvPr id="744" name="Google Shape;744;p55"/>
          <p:cNvSpPr/>
          <p:nvPr/>
        </p:nvSpPr>
        <p:spPr>
          <a:xfrm>
            <a:off x="943650" y="1848700"/>
            <a:ext cx="2509800" cy="2433300"/>
          </a:xfrm>
          <a:prstGeom prst="roundRect">
            <a:avLst>
              <a:gd fmla="val 16667" name="adj"/>
            </a:avLst>
          </a:prstGeom>
          <a:noFill/>
          <a:ln cap="flat" cmpd="sng" w="9525">
            <a:solidFill>
              <a:srgbClr val="000000"/>
            </a:solidFill>
            <a:prstDash val="solid"/>
            <a:round/>
            <a:headEnd len="sm" w="sm" type="none"/>
            <a:tailEnd len="sm" w="sm" type="none"/>
          </a:ln>
          <a:effectLst>
            <a:outerShdw blurRad="57150" rotWithShape="0" algn="bl" dir="5400000" dist="19050">
              <a:srgbClr val="000000">
                <a:alpha val="8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45" name="Google Shape;745;p55"/>
          <p:cNvPicPr preferRelativeResize="0"/>
          <p:nvPr/>
        </p:nvPicPr>
        <p:blipFill rotWithShape="1">
          <a:blip r:embed="rId8">
            <a:alphaModFix/>
          </a:blip>
          <a:srcRect b="0" l="0" r="0" t="0"/>
          <a:stretch/>
        </p:blipFill>
        <p:spPr>
          <a:xfrm>
            <a:off x="1337024" y="2203812"/>
            <a:ext cx="1723036" cy="1722993"/>
          </a:xfrm>
          <a:prstGeom prst="rect">
            <a:avLst/>
          </a:prstGeom>
          <a:noFill/>
          <a:ln>
            <a:noFill/>
          </a:ln>
        </p:spPr>
      </p:pic>
      <p:grpSp>
        <p:nvGrpSpPr>
          <p:cNvPr id="746" name="Google Shape;746;p55"/>
          <p:cNvGrpSpPr/>
          <p:nvPr/>
        </p:nvGrpSpPr>
        <p:grpSpPr>
          <a:xfrm>
            <a:off x="150675" y="4813600"/>
            <a:ext cx="4095762" cy="692401"/>
            <a:chOff x="2460779" y="433075"/>
            <a:chExt cx="4222435" cy="692401"/>
          </a:xfrm>
        </p:grpSpPr>
        <p:sp>
          <p:nvSpPr>
            <p:cNvPr id="747" name="Google Shape;747;p55"/>
            <p:cNvSpPr/>
            <p:nvPr/>
          </p:nvSpPr>
          <p:spPr>
            <a:xfrm>
              <a:off x="2467315" y="433075"/>
              <a:ext cx="4215900" cy="692400"/>
            </a:xfrm>
            <a:prstGeom prst="roundRect">
              <a:avLst>
                <a:gd fmla="val 50000" name="adj"/>
              </a:avLst>
            </a:prstGeom>
            <a:solidFill>
              <a:srgbClr val="F9F3DC"/>
            </a:solidFill>
            <a:ln cap="flat" cmpd="sng" w="9525">
              <a:solidFill>
                <a:srgbClr val="783F04"/>
              </a:solidFill>
              <a:prstDash val="solid"/>
              <a:round/>
              <a:headEnd len="sm" w="sm" type="none"/>
              <a:tailEnd len="sm" w="sm" type="none"/>
            </a:ln>
            <a:effectLst>
              <a:outerShdw blurRad="57150" rotWithShape="0" algn="bl" dir="5220000" dist="19050">
                <a:srgbClr val="000000">
                  <a:alpha val="7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2100">
                <a:solidFill>
                  <a:srgbClr val="783F04"/>
                </a:solidFill>
              </a:endParaRPr>
            </a:p>
          </p:txBody>
        </p:sp>
        <p:sp>
          <p:nvSpPr>
            <p:cNvPr id="748" name="Google Shape;748;p55"/>
            <p:cNvSpPr txBox="1"/>
            <p:nvPr/>
          </p:nvSpPr>
          <p:spPr>
            <a:xfrm>
              <a:off x="2460779" y="433075"/>
              <a:ext cx="4215900" cy="692400"/>
            </a:xfrm>
            <a:prstGeom prst="rect">
              <a:avLst/>
            </a:prstGeom>
            <a:noFill/>
            <a:ln>
              <a:noFill/>
            </a:ln>
          </p:spPr>
          <p:txBody>
            <a:bodyPr anchorCtr="0" anchor="ctr" bIns="91425" lIns="91425" spcFirstLastPara="1" rIns="91425" wrap="square" tIns="90000">
              <a:noAutofit/>
            </a:bodyPr>
            <a:lstStyle/>
            <a:p>
              <a:pPr indent="0" lvl="0" marL="0" rtl="0" algn="ctr">
                <a:spcBef>
                  <a:spcPts val="0"/>
                </a:spcBef>
                <a:spcAft>
                  <a:spcPts val="0"/>
                </a:spcAft>
                <a:buNone/>
              </a:pPr>
              <a:r>
                <a:rPr b="1" lang="zh-TW" sz="2100" u="sng">
                  <a:solidFill>
                    <a:schemeClr val="hlink"/>
                  </a:solidFill>
                  <a:latin typeface="Outfit"/>
                  <a:ea typeface="Outfit"/>
                  <a:cs typeface="Outfit"/>
                  <a:sym typeface="Outfit"/>
                  <a:hlinkClick r:id="rId9"/>
                </a:rPr>
                <a:t>https://l.pulipuli.info/24/hsu</a:t>
              </a:r>
              <a:r>
                <a:rPr b="1" lang="zh-TW" sz="2100">
                  <a:latin typeface="Outfit"/>
                  <a:ea typeface="Outfit"/>
                  <a:cs typeface="Outfit"/>
                  <a:sym typeface="Outfit"/>
                </a:rPr>
                <a:t> </a:t>
              </a:r>
              <a:endParaRPr b="1" sz="2100">
                <a:latin typeface="Outfit"/>
                <a:ea typeface="Outfit"/>
                <a:cs typeface="Outfit"/>
                <a:sym typeface="Outfit"/>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56"/>
          <p:cNvSpPr txBox="1"/>
          <p:nvPr>
            <p:ph type="title"/>
          </p:nvPr>
        </p:nvSpPr>
        <p:spPr>
          <a:xfrm>
            <a:off x="2263125" y="414850"/>
            <a:ext cx="6601200" cy="623700"/>
          </a:xfrm>
          <a:prstGeom prst="rect">
            <a:avLst/>
          </a:prstGeom>
        </p:spPr>
        <p:txBody>
          <a:bodyPr anchorCtr="0" anchor="t" bIns="91425" lIns="91425" spcFirstLastPara="1" rIns="91425" wrap="square" tIns="0">
            <a:noAutofit/>
          </a:bodyPr>
          <a:lstStyle/>
          <a:p>
            <a:pPr indent="0" lvl="0" marL="0" rtl="0" algn="ctr">
              <a:spcBef>
                <a:spcPts val="0"/>
              </a:spcBef>
              <a:spcAft>
                <a:spcPts val="0"/>
              </a:spcAft>
              <a:buNone/>
            </a:pPr>
            <a:r>
              <a:rPr lang="zh-TW"/>
              <a:t>延伸閱讀</a:t>
            </a:r>
            <a:endParaRPr/>
          </a:p>
        </p:txBody>
      </p:sp>
      <p:sp>
        <p:nvSpPr>
          <p:cNvPr id="754" name="Google Shape;754;p56"/>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755" name="Google Shape;755;p56"/>
          <p:cNvSpPr txBox="1"/>
          <p:nvPr>
            <p:ph idx="1" type="body"/>
          </p:nvPr>
        </p:nvSpPr>
        <p:spPr>
          <a:xfrm>
            <a:off x="2263075" y="1341325"/>
            <a:ext cx="6601200" cy="4758600"/>
          </a:xfrm>
          <a:prstGeom prst="rect">
            <a:avLst/>
          </a:prstGeom>
        </p:spPr>
        <p:txBody>
          <a:bodyPr anchorCtr="0" anchor="t" bIns="91425" lIns="91425" spcFirstLastPara="1" rIns="91425" wrap="square" tIns="91425">
            <a:noAutofit/>
          </a:bodyPr>
          <a:lstStyle/>
          <a:p>
            <a:pPr indent="-349250" lvl="0" marL="457200" rtl="0" algn="l">
              <a:spcBef>
                <a:spcPts val="1200"/>
              </a:spcBef>
              <a:spcAft>
                <a:spcPts val="0"/>
              </a:spcAft>
              <a:buSzPts val="1900"/>
              <a:buChar char="●"/>
            </a:pPr>
            <a:r>
              <a:rPr lang="zh-TW" sz="1900"/>
              <a:t>Leggie（2024，二月1日）。Midjourney 最新更新：引入「一致風格」功能，增強藝術生成體驗。Leggie - AI and SEO trends, exploring the digital world。</a:t>
            </a:r>
            <a:r>
              <a:rPr lang="zh-TW" sz="1900" u="sng">
                <a:solidFill>
                  <a:schemeClr val="hlink"/>
                </a:solidFill>
                <a:hlinkClick r:id="rId3"/>
              </a:rPr>
              <a:t>https://leggie.co/midjourney-最新更新-引入一致風格功能/</a:t>
            </a:r>
            <a:r>
              <a:rPr lang="zh-TW" sz="1900"/>
              <a:t> </a:t>
            </a:r>
            <a:endParaRPr sz="1900"/>
          </a:p>
          <a:p>
            <a:pPr indent="-349250" lvl="0" marL="457200" rtl="0" algn="l">
              <a:spcBef>
                <a:spcPts val="0"/>
              </a:spcBef>
              <a:spcAft>
                <a:spcPts val="0"/>
              </a:spcAft>
              <a:buSzPts val="1900"/>
              <a:buChar char="●"/>
            </a:pPr>
            <a:r>
              <a:rPr lang="zh-TW" sz="1900"/>
              <a:t>Lin J.（2023，五月19日）。ControlNet 1.1 的 Reference only 功能，只要一張照片，不必訓練 Lora，就可以生成特定人物的不同動作—Stable Diffusion 教學。AI 召喚師。</a:t>
            </a:r>
            <a:r>
              <a:rPr lang="zh-TW" sz="1900" u="sng">
                <a:solidFill>
                  <a:schemeClr val="hlink"/>
                </a:solidFill>
                <a:hlinkClick r:id="rId4"/>
              </a:rPr>
              <a:t>https://ai-summoner.tw/7629/what-is-reference-only-preprocessor/</a:t>
            </a:r>
            <a:endParaRPr sz="1900"/>
          </a:p>
          <a:p>
            <a:pPr indent="-349250" lvl="0" marL="457200" rtl="0" algn="l">
              <a:spcBef>
                <a:spcPts val="0"/>
              </a:spcBef>
              <a:spcAft>
                <a:spcPts val="0"/>
              </a:spcAft>
              <a:buSzPts val="1900"/>
              <a:buChar char="●"/>
            </a:pPr>
            <a:r>
              <a:rPr lang="zh-TW" sz="1900"/>
              <a:t>Clark, J. M., &amp; Paivio, A. (1991). Dual coding theory and education. Educational Psychology Review, 3(3), 149–210. </a:t>
            </a:r>
            <a:r>
              <a:rPr lang="zh-TW" sz="1900" u="sng">
                <a:solidFill>
                  <a:schemeClr val="hlink"/>
                </a:solidFill>
                <a:hlinkClick r:id="rId5"/>
              </a:rPr>
              <a:t>https://doi.org/10.1007/BF01320076</a:t>
            </a:r>
            <a:r>
              <a:rPr lang="zh-TW" sz="1900"/>
              <a:t> </a:t>
            </a:r>
            <a:endParaRPr sz="1900"/>
          </a:p>
        </p:txBody>
      </p:sp>
      <p:pic>
        <p:nvPicPr>
          <p:cNvPr id="756" name="Google Shape;756;p56"/>
          <p:cNvPicPr preferRelativeResize="0"/>
          <p:nvPr/>
        </p:nvPicPr>
        <p:blipFill rotWithShape="1">
          <a:blip r:embed="rId6">
            <a:alphaModFix/>
          </a:blip>
          <a:srcRect b="0" l="21667" r="12473" t="0"/>
          <a:stretch/>
        </p:blipFill>
        <p:spPr>
          <a:xfrm flipH="1">
            <a:off x="0" y="2512950"/>
            <a:ext cx="1999200" cy="3637900"/>
          </a:xfrm>
          <a:prstGeom prst="rect">
            <a:avLst/>
          </a:prstGeom>
          <a:noFill/>
          <a:ln>
            <a:noFill/>
          </a:ln>
        </p:spPr>
      </p:pic>
      <p:sp>
        <p:nvSpPr>
          <p:cNvPr id="757" name="Google Shape;757;p56"/>
          <p:cNvSpPr txBox="1"/>
          <p:nvPr>
            <p:ph idx="2" type="subTitle"/>
          </p:nvPr>
        </p:nvSpPr>
        <p:spPr>
          <a:xfrm>
            <a:off x="199920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37"/>
          <p:cNvSpPr txBox="1"/>
          <p:nvPr>
            <p:ph idx="1" type="body"/>
          </p:nvPr>
        </p:nvSpPr>
        <p:spPr>
          <a:xfrm>
            <a:off x="1271400" y="1341325"/>
            <a:ext cx="66012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513" name="Google Shape;513;p37"/>
          <p:cNvSpPr txBox="1"/>
          <p:nvPr>
            <p:ph type="title"/>
          </p:nvPr>
        </p:nvSpPr>
        <p:spPr>
          <a:xfrm>
            <a:off x="1271450" y="414850"/>
            <a:ext cx="6601200" cy="623700"/>
          </a:xfrm>
          <a:prstGeom prst="rect">
            <a:avLst/>
          </a:prstGeom>
        </p:spPr>
        <p:txBody>
          <a:bodyPr anchorCtr="0" anchor="t" bIns="91425" lIns="91425" spcFirstLastPara="1" rIns="91425" wrap="square" tIns="0">
            <a:noAutofit/>
          </a:bodyPr>
          <a:lstStyle/>
          <a:p>
            <a:pPr indent="0" lvl="0" marL="0" rtl="0" algn="ctr">
              <a:spcBef>
                <a:spcPts val="0"/>
              </a:spcBef>
              <a:spcAft>
                <a:spcPts val="0"/>
              </a:spcAft>
              <a:buNone/>
            </a:pPr>
            <a:r>
              <a:t/>
            </a:r>
            <a:endParaRPr/>
          </a:p>
        </p:txBody>
      </p:sp>
      <p:sp>
        <p:nvSpPr>
          <p:cNvPr id="514" name="Google Shape;514;p37"/>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515" name="Google Shape;515;p37"/>
          <p:cNvPicPr preferRelativeResize="0"/>
          <p:nvPr/>
        </p:nvPicPr>
        <p:blipFill>
          <a:blip r:embed="rId3">
            <a:alphaModFix/>
          </a:blip>
          <a:stretch>
            <a:fillRect/>
          </a:stretch>
        </p:blipFill>
        <p:spPr>
          <a:xfrm>
            <a:off x="1338485" y="0"/>
            <a:ext cx="646713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38"/>
          <p:cNvSpPr/>
          <p:nvPr/>
        </p:nvSpPr>
        <p:spPr>
          <a:xfrm>
            <a:off x="2534975" y="1637575"/>
            <a:ext cx="2697600" cy="3001500"/>
          </a:xfrm>
          <a:prstGeom prst="roundRect">
            <a:avLst>
              <a:gd fmla="val 6969" name="adj"/>
            </a:avLst>
          </a:prstGeom>
          <a:solidFill>
            <a:srgbClr val="F4CCCC">
              <a:alpha val="48170"/>
            </a:srgbClr>
          </a:solidFill>
          <a:ln>
            <a:noFill/>
          </a:ln>
          <a:effectLst>
            <a:outerShdw blurRad="385763" rotWithShape="0" algn="bl">
              <a:srgbClr val="F4CCCC">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38"/>
          <p:cNvSpPr txBox="1"/>
          <p:nvPr>
            <p:ph idx="12" type="sldNum"/>
          </p:nvPr>
        </p:nvSpPr>
        <p:spPr>
          <a:xfrm>
            <a:off x="8311134" y="300084"/>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22" name="Google Shape;522;p38"/>
          <p:cNvSpPr txBox="1"/>
          <p:nvPr>
            <p:ph type="title"/>
          </p:nvPr>
        </p:nvSpPr>
        <p:spPr>
          <a:xfrm>
            <a:off x="715550" y="4915100"/>
            <a:ext cx="7713000" cy="689700"/>
          </a:xfrm>
          <a:prstGeom prst="rect">
            <a:avLst/>
          </a:prstGeom>
        </p:spPr>
        <p:txBody>
          <a:bodyPr anchorCtr="0" anchor="t" bIns="91425" lIns="91425" spcFirstLastPara="1" rIns="91425" wrap="square" tIns="0">
            <a:noAutofit/>
          </a:bodyPr>
          <a:lstStyle/>
          <a:p>
            <a:pPr indent="0" lvl="0" marL="0" rtl="0" algn="l">
              <a:spcBef>
                <a:spcPts val="0"/>
              </a:spcBef>
              <a:spcAft>
                <a:spcPts val="0"/>
              </a:spcAft>
              <a:buNone/>
            </a:pPr>
            <a:r>
              <a:rPr lang="zh-TW"/>
              <a:t>控制AI繪圖的一致性</a:t>
            </a:r>
            <a:endParaRPr/>
          </a:p>
        </p:txBody>
      </p:sp>
      <p:pic>
        <p:nvPicPr>
          <p:cNvPr id="523" name="Google Shape;523;p38"/>
          <p:cNvPicPr preferRelativeResize="0"/>
          <p:nvPr/>
        </p:nvPicPr>
        <p:blipFill>
          <a:blip r:embed="rId3">
            <a:alphaModFix/>
          </a:blip>
          <a:stretch>
            <a:fillRect/>
          </a:stretch>
        </p:blipFill>
        <p:spPr>
          <a:xfrm>
            <a:off x="2254513" y="0"/>
            <a:ext cx="4634978" cy="4915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39"/>
          <p:cNvSpPr txBox="1"/>
          <p:nvPr>
            <p:ph idx="1" type="body"/>
          </p:nvPr>
        </p:nvSpPr>
        <p:spPr>
          <a:xfrm>
            <a:off x="715550" y="643596"/>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1000"/>
              </a:spcAft>
              <a:buNone/>
            </a:pPr>
            <a:r>
              <a:t/>
            </a:r>
            <a:endParaRPr/>
          </a:p>
        </p:txBody>
      </p:sp>
      <p:sp>
        <p:nvSpPr>
          <p:cNvPr id="529" name="Google Shape;529;p39"/>
          <p:cNvSpPr txBox="1"/>
          <p:nvPr>
            <p:ph type="title"/>
          </p:nvPr>
        </p:nvSpPr>
        <p:spPr>
          <a:xfrm>
            <a:off x="715550" y="5402192"/>
            <a:ext cx="7713000" cy="623700"/>
          </a:xfrm>
          <a:prstGeom prst="rect">
            <a:avLst/>
          </a:prstGeom>
        </p:spPr>
        <p:txBody>
          <a:bodyPr anchorCtr="0" anchor="b" bIns="91425" lIns="91425" spcFirstLastPara="1" rIns="91425" wrap="square" tIns="0">
            <a:noAutofit/>
          </a:bodyPr>
          <a:lstStyle/>
          <a:p>
            <a:pPr indent="0" lvl="0" marL="0" rtl="0" algn="ctr">
              <a:spcBef>
                <a:spcPts val="0"/>
              </a:spcBef>
              <a:spcAft>
                <a:spcPts val="0"/>
              </a:spcAft>
              <a:buNone/>
            </a:pPr>
            <a:r>
              <a:rPr lang="zh-TW"/>
              <a:t>控制AI繪圖的手段</a:t>
            </a:r>
            <a:endParaRPr/>
          </a:p>
        </p:txBody>
      </p:sp>
      <p:sp>
        <p:nvSpPr>
          <p:cNvPr id="530" name="Google Shape;530;p39"/>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pic>
        <p:nvPicPr>
          <p:cNvPr id="531" name="Google Shape;531;p39"/>
          <p:cNvPicPr preferRelativeResize="0"/>
          <p:nvPr/>
        </p:nvPicPr>
        <p:blipFill>
          <a:blip r:embed="rId3">
            <a:alphaModFix/>
          </a:blip>
          <a:stretch>
            <a:fillRect/>
          </a:stretch>
        </p:blipFill>
        <p:spPr>
          <a:xfrm>
            <a:off x="1434575" y="1413730"/>
            <a:ext cx="3518801" cy="3518799"/>
          </a:xfrm>
          <a:prstGeom prst="rect">
            <a:avLst/>
          </a:prstGeom>
          <a:noFill/>
          <a:ln>
            <a:noFill/>
          </a:ln>
        </p:spPr>
      </p:pic>
      <p:sp>
        <p:nvSpPr>
          <p:cNvPr id="532" name="Google Shape;532;p39"/>
          <p:cNvSpPr/>
          <p:nvPr/>
        </p:nvSpPr>
        <p:spPr>
          <a:xfrm>
            <a:off x="4720650" y="922088"/>
            <a:ext cx="1754700" cy="679200"/>
          </a:xfrm>
          <a:prstGeom prst="roundRect">
            <a:avLst>
              <a:gd fmla="val 16667" name="adj"/>
            </a:avLst>
          </a:prstGeom>
          <a:solidFill>
            <a:srgbClr val="38761D"/>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引導</a:t>
            </a:r>
            <a:r>
              <a:rPr lang="zh-TW" sz="2400">
                <a:solidFill>
                  <a:schemeClr val="accent3"/>
                </a:solidFill>
              </a:rPr>
              <a:t>繪圖</a:t>
            </a:r>
            <a:endParaRPr sz="2400">
              <a:solidFill>
                <a:srgbClr val="FFFFFF"/>
              </a:solidFill>
            </a:endParaRPr>
          </a:p>
        </p:txBody>
      </p:sp>
      <p:sp>
        <p:nvSpPr>
          <p:cNvPr id="533" name="Google Shape;533;p39"/>
          <p:cNvSpPr/>
          <p:nvPr/>
        </p:nvSpPr>
        <p:spPr>
          <a:xfrm>
            <a:off x="5589530" y="3527425"/>
            <a:ext cx="1754700" cy="679200"/>
          </a:xfrm>
          <a:prstGeom prst="roundRect">
            <a:avLst>
              <a:gd fmla="val 16667" name="adj"/>
            </a:avLst>
          </a:prstGeom>
          <a:solidFill>
            <a:srgbClr val="FFFFFF"/>
          </a:solidFill>
          <a:ln cap="flat" cmpd="sng" w="38100">
            <a:solidFill>
              <a:srgbClr val="351C75"/>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351C75"/>
                </a:solidFill>
              </a:rPr>
              <a:t>參照圖片</a:t>
            </a:r>
            <a:endParaRPr sz="2400">
              <a:solidFill>
                <a:srgbClr val="351C75"/>
              </a:solidFill>
            </a:endParaRPr>
          </a:p>
        </p:txBody>
      </p:sp>
      <p:sp>
        <p:nvSpPr>
          <p:cNvPr id="534" name="Google Shape;534;p39"/>
          <p:cNvSpPr/>
          <p:nvPr/>
        </p:nvSpPr>
        <p:spPr>
          <a:xfrm>
            <a:off x="5589525" y="1802888"/>
            <a:ext cx="1754700" cy="679200"/>
          </a:xfrm>
          <a:prstGeom prst="roundRect">
            <a:avLst>
              <a:gd fmla="val 16667" name="adj"/>
            </a:avLst>
          </a:prstGeom>
          <a:solidFill>
            <a:srgbClr val="FFFFFF"/>
          </a:solidFill>
          <a:ln cap="flat" cmpd="sng" w="38100">
            <a:solidFill>
              <a:srgbClr val="351C75"/>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351C75"/>
                </a:solidFill>
              </a:rPr>
              <a:t>提示詞管理</a:t>
            </a:r>
            <a:endParaRPr sz="2400">
              <a:solidFill>
                <a:srgbClr val="351C75"/>
              </a:solidFill>
            </a:endParaRPr>
          </a:p>
        </p:txBody>
      </p:sp>
      <p:sp>
        <p:nvSpPr>
          <p:cNvPr id="535" name="Google Shape;535;p39"/>
          <p:cNvSpPr/>
          <p:nvPr/>
        </p:nvSpPr>
        <p:spPr>
          <a:xfrm>
            <a:off x="4720655" y="4389713"/>
            <a:ext cx="1754700" cy="679200"/>
          </a:xfrm>
          <a:prstGeom prst="roundRect">
            <a:avLst>
              <a:gd fmla="val 16667" name="adj"/>
            </a:avLst>
          </a:prstGeom>
          <a:solidFill>
            <a:srgbClr val="FFFFFF"/>
          </a:solidFill>
          <a:ln cap="flat" cmpd="sng" w="38100">
            <a:solidFill>
              <a:srgbClr val="351C75"/>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351C75"/>
                </a:solidFill>
              </a:rPr>
              <a:t>ControlNet</a:t>
            </a:r>
            <a:endParaRPr sz="2400">
              <a:solidFill>
                <a:srgbClr val="351C75"/>
              </a:solidFill>
            </a:endParaRPr>
          </a:p>
        </p:txBody>
      </p:sp>
      <p:sp>
        <p:nvSpPr>
          <p:cNvPr id="536" name="Google Shape;536;p39"/>
          <p:cNvSpPr/>
          <p:nvPr/>
        </p:nvSpPr>
        <p:spPr>
          <a:xfrm>
            <a:off x="5954830" y="2683688"/>
            <a:ext cx="1754700" cy="679200"/>
          </a:xfrm>
          <a:prstGeom prst="roundRect">
            <a:avLst>
              <a:gd fmla="val 16667" name="adj"/>
            </a:avLst>
          </a:prstGeom>
          <a:solidFill>
            <a:srgbClr val="FFFFFF"/>
          </a:solidFill>
          <a:ln cap="flat" cmpd="sng" w="38100">
            <a:solidFill>
              <a:srgbClr val="351C75"/>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351C75"/>
                </a:solidFill>
              </a:rPr>
              <a:t>模型管理</a:t>
            </a:r>
            <a:endParaRPr sz="2400">
              <a:solidFill>
                <a:srgbClr val="351C75"/>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pic>
        <p:nvPicPr>
          <p:cNvPr id="541" name="Google Shape;541;p40"/>
          <p:cNvPicPr preferRelativeResize="0"/>
          <p:nvPr/>
        </p:nvPicPr>
        <p:blipFill rotWithShape="1">
          <a:blip r:embed="rId3">
            <a:alphaModFix/>
          </a:blip>
          <a:srcRect b="0" l="49026" r="25478" t="50062"/>
          <a:stretch/>
        </p:blipFill>
        <p:spPr>
          <a:xfrm>
            <a:off x="5226837" y="2314876"/>
            <a:ext cx="3200117" cy="3785051"/>
          </a:xfrm>
          <a:prstGeom prst="rect">
            <a:avLst/>
          </a:prstGeom>
          <a:noFill/>
          <a:ln>
            <a:noFill/>
          </a:ln>
        </p:spPr>
      </p:pic>
      <p:sp>
        <p:nvSpPr>
          <p:cNvPr id="542" name="Google Shape;542;p40"/>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ctr">
              <a:spcBef>
                <a:spcPts val="1000"/>
              </a:spcBef>
              <a:spcAft>
                <a:spcPts val="1000"/>
              </a:spcAft>
              <a:buNone/>
            </a:pPr>
            <a:r>
              <a:rPr lang="zh-TW"/>
              <a:t>僅以顏色位置來引導繪圖結果，並不能理解圖中物體</a:t>
            </a:r>
            <a:endParaRPr/>
          </a:p>
        </p:txBody>
      </p:sp>
      <p:sp>
        <p:nvSpPr>
          <p:cNvPr id="543" name="Google Shape;543;p40"/>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引導繪圖</a:t>
            </a:r>
            <a:endParaRPr/>
          </a:p>
          <a:p>
            <a:pPr indent="0" lvl="0" marL="0" rtl="0" algn="ctr">
              <a:spcBef>
                <a:spcPts val="0"/>
              </a:spcBef>
              <a:spcAft>
                <a:spcPts val="0"/>
              </a:spcAft>
              <a:buNone/>
            </a:pPr>
            <a:r>
              <a:rPr b="0" lang="zh-TW" sz="2400"/>
              <a:t>圖生圖 img to img</a:t>
            </a:r>
            <a:endParaRPr b="0" sz="2400"/>
          </a:p>
        </p:txBody>
      </p:sp>
      <p:sp>
        <p:nvSpPr>
          <p:cNvPr id="544" name="Google Shape;544;p40"/>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45" name="Google Shape;545;p40"/>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546" name="Google Shape;546;p40"/>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pic>
        <p:nvPicPr>
          <p:cNvPr id="547" name="Google Shape;547;p40"/>
          <p:cNvPicPr preferRelativeResize="0"/>
          <p:nvPr/>
        </p:nvPicPr>
        <p:blipFill rotWithShape="1">
          <a:blip r:embed="rId3">
            <a:alphaModFix/>
          </a:blip>
          <a:srcRect b="0" l="0" r="50975" t="0"/>
          <a:stretch/>
        </p:blipFill>
        <p:spPr>
          <a:xfrm>
            <a:off x="789925" y="2314875"/>
            <a:ext cx="3072851" cy="3785051"/>
          </a:xfrm>
          <a:prstGeom prst="rect">
            <a:avLst/>
          </a:prstGeom>
          <a:noFill/>
          <a:ln>
            <a:noFill/>
          </a:ln>
        </p:spPr>
      </p:pic>
      <p:sp>
        <p:nvSpPr>
          <p:cNvPr id="548" name="Google Shape;548;p40"/>
          <p:cNvSpPr/>
          <p:nvPr/>
        </p:nvSpPr>
        <p:spPr>
          <a:xfrm>
            <a:off x="278650" y="1887267"/>
            <a:ext cx="1372200" cy="679200"/>
          </a:xfrm>
          <a:prstGeom prst="wedgeRoundRectCallout">
            <a:avLst>
              <a:gd fmla="val 16206" name="adj1"/>
              <a:gd fmla="val 140019"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黑色</a:t>
            </a:r>
            <a:endParaRPr sz="2400">
              <a:solidFill>
                <a:srgbClr val="FFFFFF"/>
              </a:solidFill>
            </a:endParaRPr>
          </a:p>
        </p:txBody>
      </p:sp>
      <p:sp>
        <p:nvSpPr>
          <p:cNvPr id="549" name="Google Shape;549;p40"/>
          <p:cNvSpPr/>
          <p:nvPr/>
        </p:nvSpPr>
        <p:spPr>
          <a:xfrm>
            <a:off x="4734950" y="2041473"/>
            <a:ext cx="1060800" cy="525000"/>
          </a:xfrm>
          <a:prstGeom prst="wedgeRoundRectCallout">
            <a:avLst>
              <a:gd fmla="val 35643" name="adj1"/>
              <a:gd fmla="val 129729"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黑色</a:t>
            </a:r>
            <a:endParaRPr sz="2400">
              <a:solidFill>
                <a:srgbClr val="FFFFFF"/>
              </a:solidFill>
            </a:endParaRPr>
          </a:p>
        </p:txBody>
      </p:sp>
      <p:sp>
        <p:nvSpPr>
          <p:cNvPr id="550" name="Google Shape;550;p40"/>
          <p:cNvSpPr/>
          <p:nvPr/>
        </p:nvSpPr>
        <p:spPr>
          <a:xfrm flipH="1">
            <a:off x="3615750" y="3772425"/>
            <a:ext cx="1735500" cy="524700"/>
          </a:xfrm>
          <a:prstGeom prst="leftArrow">
            <a:avLst>
              <a:gd fmla="val 50000" name="adj1"/>
              <a:gd fmla="val 50000" name="adj2"/>
            </a:avLst>
          </a:prstGeom>
          <a:solidFill>
            <a:srgbClr val="4A86E8"/>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41"/>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ctr">
              <a:spcBef>
                <a:spcPts val="1000"/>
              </a:spcBef>
              <a:spcAft>
                <a:spcPts val="1000"/>
              </a:spcAft>
              <a:buNone/>
            </a:pPr>
            <a:r>
              <a:rPr lang="zh-TW"/>
              <a:t>對主詞描述越具體，越能確保繪圖結果的一致性</a:t>
            </a:r>
            <a:endParaRPr/>
          </a:p>
        </p:txBody>
      </p:sp>
      <p:sp>
        <p:nvSpPr>
          <p:cNvPr id="556" name="Google Shape;556;p41"/>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提示詞管理 (1/2)</a:t>
            </a:r>
            <a:endParaRPr/>
          </a:p>
        </p:txBody>
      </p:sp>
      <p:sp>
        <p:nvSpPr>
          <p:cNvPr id="557" name="Google Shape;557;p41"/>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58" name="Google Shape;558;p41"/>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559" name="Google Shape;559;p41"/>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
        <p:nvSpPr>
          <p:cNvPr id="560" name="Google Shape;560;p41"/>
          <p:cNvSpPr txBox="1"/>
          <p:nvPr/>
        </p:nvSpPr>
        <p:spPr>
          <a:xfrm>
            <a:off x="815900" y="2298200"/>
            <a:ext cx="3649500" cy="3442800"/>
          </a:xfrm>
          <a:prstGeom prst="rect">
            <a:avLst/>
          </a:prstGeom>
          <a:noFill/>
          <a:ln cap="flat" cmpd="sng" w="3810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lang="zh-TW" sz="2200">
                <a:solidFill>
                  <a:srgbClr val="000000"/>
                </a:solidFill>
                <a:latin typeface="Lexend Light"/>
                <a:ea typeface="Lexend Light"/>
                <a:cs typeface="Lexend Light"/>
                <a:sym typeface="Lexend Light"/>
              </a:rPr>
              <a:t>(</a:t>
            </a:r>
            <a:r>
              <a:rPr lang="zh-TW" sz="2200">
                <a:solidFill>
                  <a:srgbClr val="000000"/>
                </a:solidFill>
                <a:highlight>
                  <a:srgbClr val="FFFF00"/>
                </a:highlight>
                <a:latin typeface="Lexend Light"/>
                <a:ea typeface="Lexend Light"/>
                <a:cs typeface="Lexend Light"/>
                <a:sym typeface="Lexend Light"/>
              </a:rPr>
              <a:t>年輕人</a:t>
            </a:r>
            <a:r>
              <a:rPr lang="zh-TW" sz="2200">
                <a:solidFill>
                  <a:srgbClr val="000000"/>
                </a:solidFill>
                <a:latin typeface="Lexend Light"/>
                <a:ea typeface="Lexend Light"/>
                <a:cs typeface="Lexend Light"/>
                <a:sym typeface="Lexend Light"/>
              </a:rPr>
              <a:t>在左邊的碼頭上，微笑著尋找右邊的鬍子男)</a:t>
            </a:r>
            <a:endParaRPr sz="2200">
              <a:solidFill>
                <a:srgbClr val="000000"/>
              </a:solidFill>
              <a:latin typeface="Lexend Light"/>
              <a:ea typeface="Lexend Light"/>
              <a:cs typeface="Lexend Light"/>
              <a:sym typeface="Lexend Light"/>
            </a:endParaRPr>
          </a:p>
          <a:p>
            <a:pPr indent="0" lvl="0" marL="0" rtl="0" algn="l">
              <a:lnSpc>
                <a:spcPct val="115000"/>
              </a:lnSpc>
              <a:spcBef>
                <a:spcPts val="1000"/>
              </a:spcBef>
              <a:spcAft>
                <a:spcPts val="0"/>
              </a:spcAft>
              <a:buNone/>
            </a:pPr>
            <a:r>
              <a:rPr lang="zh-TW" sz="2200">
                <a:solidFill>
                  <a:srgbClr val="000000"/>
                </a:solidFill>
                <a:latin typeface="Lexend Light"/>
                <a:ea typeface="Lexend Light"/>
                <a:cs typeface="Lexend Light"/>
                <a:sym typeface="Lexend Light"/>
              </a:rPr>
              <a:t>(</a:t>
            </a:r>
            <a:r>
              <a:rPr lang="zh-TW" sz="2200">
                <a:solidFill>
                  <a:srgbClr val="000000"/>
                </a:solidFill>
                <a:highlight>
                  <a:srgbClr val="FFFF00"/>
                </a:highlight>
                <a:latin typeface="Lexend Light"/>
                <a:ea typeface="Lexend Light"/>
                <a:cs typeface="Lexend Light"/>
                <a:sym typeface="Lexend Light"/>
              </a:rPr>
              <a:t>鬍子男</a:t>
            </a:r>
            <a:r>
              <a:rPr lang="zh-TW" sz="2200">
                <a:solidFill>
                  <a:srgbClr val="000000"/>
                </a:solidFill>
                <a:latin typeface="Lexend Light"/>
                <a:ea typeface="Lexend Light"/>
                <a:cs typeface="Lexend Light"/>
                <a:sym typeface="Lexend Light"/>
              </a:rPr>
              <a:t>在右邊的船上，拿著槳，微笑著看著左邊的年輕人)</a:t>
            </a:r>
            <a:endParaRPr sz="2200">
              <a:solidFill>
                <a:srgbClr val="000000"/>
              </a:solidFill>
              <a:latin typeface="Lexend Light"/>
              <a:ea typeface="Lexend Light"/>
              <a:cs typeface="Lexend Light"/>
              <a:sym typeface="Lexend Light"/>
            </a:endParaRPr>
          </a:p>
          <a:p>
            <a:pPr indent="0" lvl="0" marL="0" rtl="0" algn="l">
              <a:lnSpc>
                <a:spcPct val="115000"/>
              </a:lnSpc>
              <a:spcBef>
                <a:spcPts val="1000"/>
              </a:spcBef>
              <a:spcAft>
                <a:spcPts val="0"/>
              </a:spcAft>
              <a:buNone/>
            </a:pPr>
            <a:r>
              <a:rPr lang="zh-TW" sz="2200">
                <a:solidFill>
                  <a:srgbClr val="000000"/>
                </a:solidFill>
                <a:latin typeface="Lexend Light"/>
                <a:ea typeface="Lexend Light"/>
                <a:cs typeface="Lexend Light"/>
                <a:sym typeface="Lexend Light"/>
              </a:rPr>
              <a:t>(兩人對視)</a:t>
            </a:r>
            <a:endParaRPr sz="2200">
              <a:solidFill>
                <a:srgbClr val="000000"/>
              </a:solidFill>
              <a:latin typeface="Lexend Light"/>
              <a:ea typeface="Lexend Light"/>
              <a:cs typeface="Lexend Light"/>
              <a:sym typeface="Lexend Light"/>
            </a:endParaRPr>
          </a:p>
          <a:p>
            <a:pPr indent="0" lvl="0" marL="0" rtl="0" algn="l">
              <a:lnSpc>
                <a:spcPct val="115000"/>
              </a:lnSpc>
              <a:spcBef>
                <a:spcPts val="1000"/>
              </a:spcBef>
              <a:spcAft>
                <a:spcPts val="1000"/>
              </a:spcAft>
              <a:buNone/>
            </a:pPr>
            <a:r>
              <a:rPr lang="zh-TW" sz="2200">
                <a:solidFill>
                  <a:srgbClr val="000000"/>
                </a:solidFill>
                <a:latin typeface="Lexend Light"/>
                <a:ea typeface="Lexend Light"/>
                <a:cs typeface="Lexend Light"/>
                <a:sym typeface="Lexend Light"/>
              </a:rPr>
              <a:t>(素描風格)</a:t>
            </a:r>
            <a:endParaRPr sz="2200">
              <a:solidFill>
                <a:srgbClr val="000000"/>
              </a:solidFill>
              <a:latin typeface="Lexend Light"/>
              <a:ea typeface="Lexend Light"/>
              <a:cs typeface="Lexend Light"/>
              <a:sym typeface="Lexend Light"/>
            </a:endParaRPr>
          </a:p>
        </p:txBody>
      </p:sp>
      <p:pic>
        <p:nvPicPr>
          <p:cNvPr id="561" name="Google Shape;561;p41"/>
          <p:cNvPicPr preferRelativeResize="0"/>
          <p:nvPr/>
        </p:nvPicPr>
        <p:blipFill>
          <a:blip r:embed="rId3">
            <a:alphaModFix/>
          </a:blip>
          <a:stretch>
            <a:fillRect/>
          </a:stretch>
        </p:blipFill>
        <p:spPr>
          <a:xfrm>
            <a:off x="4618850" y="2918624"/>
            <a:ext cx="3851950" cy="2888950"/>
          </a:xfrm>
          <a:prstGeom prst="rect">
            <a:avLst/>
          </a:prstGeom>
          <a:noFill/>
          <a:ln>
            <a:noFill/>
          </a:ln>
        </p:spPr>
      </p:pic>
      <p:sp>
        <p:nvSpPr>
          <p:cNvPr id="562" name="Google Shape;562;p41"/>
          <p:cNvSpPr/>
          <p:nvPr/>
        </p:nvSpPr>
        <p:spPr>
          <a:xfrm>
            <a:off x="7008825" y="2133817"/>
            <a:ext cx="1372200" cy="679200"/>
          </a:xfrm>
          <a:prstGeom prst="wedgeRoundRectCallout">
            <a:avLst>
              <a:gd fmla="val -20833" name="adj1"/>
              <a:gd fmla="val 62500"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鬍子男</a:t>
            </a:r>
            <a:endParaRPr sz="2400">
              <a:solidFill>
                <a:srgbClr val="FFFFFF"/>
              </a:solidFill>
            </a:endParaRPr>
          </a:p>
        </p:txBody>
      </p:sp>
      <p:sp>
        <p:nvSpPr>
          <p:cNvPr id="563" name="Google Shape;563;p41"/>
          <p:cNvSpPr/>
          <p:nvPr/>
        </p:nvSpPr>
        <p:spPr>
          <a:xfrm>
            <a:off x="4798925" y="2298192"/>
            <a:ext cx="1372200" cy="679200"/>
          </a:xfrm>
          <a:prstGeom prst="wedgeRoundRectCallout">
            <a:avLst>
              <a:gd fmla="val -20833" name="adj1"/>
              <a:gd fmla="val 62500" name="adj2"/>
              <a:gd fmla="val 0" name="adj3"/>
            </a:avLst>
          </a:prstGeom>
          <a:solidFill>
            <a:srgbClr val="FF0000"/>
          </a:solid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0" spcFirstLastPara="1" rIns="0" wrap="square" tIns="91425">
            <a:noAutofit/>
          </a:bodyPr>
          <a:lstStyle/>
          <a:p>
            <a:pPr indent="0" lvl="0" marL="0" rtl="0" algn="ctr">
              <a:spcBef>
                <a:spcPts val="0"/>
              </a:spcBef>
              <a:spcAft>
                <a:spcPts val="0"/>
              </a:spcAft>
              <a:buNone/>
            </a:pPr>
            <a:r>
              <a:rPr lang="zh-TW" sz="2400">
                <a:solidFill>
                  <a:srgbClr val="FFFFFF"/>
                </a:solidFill>
              </a:rPr>
              <a:t>年輕人</a:t>
            </a:r>
            <a:endParaRPr sz="2400">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pic>
        <p:nvPicPr>
          <p:cNvPr id="568" name="Google Shape;568;p42"/>
          <p:cNvPicPr preferRelativeResize="0"/>
          <p:nvPr/>
        </p:nvPicPr>
        <p:blipFill>
          <a:blip r:embed="rId3">
            <a:alphaModFix/>
          </a:blip>
          <a:stretch>
            <a:fillRect/>
          </a:stretch>
        </p:blipFill>
        <p:spPr>
          <a:xfrm>
            <a:off x="2442775" y="1642700"/>
            <a:ext cx="4360451" cy="4360451"/>
          </a:xfrm>
          <a:prstGeom prst="rect">
            <a:avLst/>
          </a:prstGeom>
          <a:noFill/>
          <a:ln>
            <a:noFill/>
          </a:ln>
        </p:spPr>
      </p:pic>
      <p:sp>
        <p:nvSpPr>
          <p:cNvPr id="569" name="Google Shape;569;p42"/>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ctr">
              <a:spcBef>
                <a:spcPts val="1000"/>
              </a:spcBef>
              <a:spcAft>
                <a:spcPts val="1000"/>
              </a:spcAft>
              <a:buNone/>
            </a:pPr>
            <a:r>
              <a:rPr lang="zh-TW"/>
              <a:t>這張希希助教是怎麽畫出來的呢？</a:t>
            </a:r>
            <a:endParaRPr/>
          </a:p>
        </p:txBody>
      </p:sp>
      <p:sp>
        <p:nvSpPr>
          <p:cNvPr id="570" name="Google Shape;570;p42"/>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提示詞管理 (2/3)</a:t>
            </a:r>
            <a:endParaRPr/>
          </a:p>
        </p:txBody>
      </p:sp>
      <p:sp>
        <p:nvSpPr>
          <p:cNvPr id="571" name="Google Shape;571;p42"/>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72" name="Google Shape;572;p42"/>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573" name="Google Shape;573;p42"/>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pic>
        <p:nvPicPr>
          <p:cNvPr id="578" name="Google Shape;578;p43"/>
          <p:cNvPicPr preferRelativeResize="0"/>
          <p:nvPr/>
        </p:nvPicPr>
        <p:blipFill>
          <a:blip r:embed="rId3">
            <a:alphaModFix amt="31000"/>
          </a:blip>
          <a:stretch>
            <a:fillRect/>
          </a:stretch>
        </p:blipFill>
        <p:spPr>
          <a:xfrm>
            <a:off x="2442775" y="1642700"/>
            <a:ext cx="4360451" cy="4360451"/>
          </a:xfrm>
          <a:prstGeom prst="rect">
            <a:avLst/>
          </a:prstGeom>
          <a:noFill/>
          <a:ln>
            <a:noFill/>
          </a:ln>
        </p:spPr>
      </p:pic>
      <p:sp>
        <p:nvSpPr>
          <p:cNvPr id="579" name="Google Shape;579;p43"/>
          <p:cNvSpPr txBox="1"/>
          <p:nvPr>
            <p:ph idx="1" type="body"/>
          </p:nvPr>
        </p:nvSpPr>
        <p:spPr>
          <a:xfrm>
            <a:off x="715550" y="1341321"/>
            <a:ext cx="7713000" cy="47586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lang="zh-TW" sz="1200"/>
              <a:t>analysis, dashboard, color block, information messages, girl sit after desktop, computer, monitor, &lt;lora:business data flat-v1.2:0.8&gt;, white background, data chart, data, flat color, (no lineart:1.2), flat illustration, minimalism, geometry, color block, side angle, little girl, 1girl, (short light pink hair:1.2), (pink hair:1.2), beautiful girl, beautiful eyes, pale skin, (red bow tie:1.2), (10 years old:1.2), (green eyes:1.2), a cute girl, &lt;lora:koreanDollLikeness_v15:0.1&gt;, magical girl, &lt;lora:GenshinStickers:0.8&gt;, eye light, bangs, (four heads:1), isometric, white long magic robe with red diamond pattern texture, Emerald jewelry hairpin, long white skirt, red belt, (chibi:1.2), upper body, (smiling:1.2), &lt;lora:LCM_LoRA_SD15:1&gt;, &lt;lora:add_detail:-0.3&gt;,flat, bright colors, masterpiece, epic, high angle, &lt;lora:gachaSplashLORA_v40:0.7&gt;, [(white background:1.5), ::24], (fisheye lens:1) OR isometric OR hexagon</a:t>
            </a:r>
            <a:endParaRPr sz="1200"/>
          </a:p>
          <a:p>
            <a:pPr indent="0" lvl="0" marL="0" rtl="0" algn="l">
              <a:spcBef>
                <a:spcPts val="1000"/>
              </a:spcBef>
              <a:spcAft>
                <a:spcPts val="1000"/>
              </a:spcAft>
              <a:buNone/>
            </a:pPr>
            <a:r>
              <a:rPr lang="zh-TW" sz="1200"/>
              <a:t>NEGATIVE: bad-hands-5, bad_prompt_version2-neg, easynegative, close-up, portrait, (big breasts), (fat), flat color, flat shading, bad anatomy, disfigured, deformed, malformed, mutant, gross, disgusting, out of frame, poorly drawn, extra limbs, extra fingers, missing limbs, blurry, out of focus, low res, bad hands, text, error, missing fingers, extra digit, fewer digits, cropped, worst quality, low quality, normal quality, jpeg artifacts, signature, watermark, username, artist name, lowres, bad anatomy, bad hands, text, error, missing fingers, extra digit, fewer digits, cropped, worst quality, low quality, normal quality, jpeg artifacts, signature, watermark, username, blurry, ugly. watermarks, text, signature, blurry, messy, low quality, sketch by bad-artist, out of frame, cropped, (worst quality, low quality:1.4), (depth of field, blurry:1.2), (greyscale, monochrome:1.1), 3D face, cropped, lowres, text, jpeg artifacts, signature, watermark, username, blurry, artist name, trademark, watermark, title, multiple view, Reference sheet, curvy, plump, fat, muscular female, strabismus, watermark, Strapless, crown, Headband, veil, curls, bed, caption, braid, ponytail, hat, hair accessories</a:t>
            </a:r>
            <a:endParaRPr sz="1200"/>
          </a:p>
        </p:txBody>
      </p:sp>
      <p:sp>
        <p:nvSpPr>
          <p:cNvPr id="580" name="Google Shape;580;p43"/>
          <p:cNvSpPr txBox="1"/>
          <p:nvPr>
            <p:ph type="title"/>
          </p:nvPr>
        </p:nvSpPr>
        <p:spPr>
          <a:xfrm>
            <a:off x="1417750" y="143600"/>
            <a:ext cx="6308700" cy="894900"/>
          </a:xfrm>
          <a:prstGeom prst="rect">
            <a:avLst/>
          </a:prstGeom>
        </p:spPr>
        <p:txBody>
          <a:bodyPr anchorCtr="0" anchor="ctr" bIns="91425" lIns="91425" spcFirstLastPara="1" rIns="91425" wrap="square" tIns="0">
            <a:noAutofit/>
          </a:bodyPr>
          <a:lstStyle/>
          <a:p>
            <a:pPr indent="0" lvl="0" marL="0" rtl="0" algn="ctr">
              <a:spcBef>
                <a:spcPts val="0"/>
              </a:spcBef>
              <a:spcAft>
                <a:spcPts val="0"/>
              </a:spcAft>
              <a:buNone/>
            </a:pPr>
            <a:r>
              <a:rPr lang="zh-TW"/>
              <a:t>提示詞管理 (3/3)</a:t>
            </a:r>
            <a:endParaRPr/>
          </a:p>
        </p:txBody>
      </p:sp>
      <p:sp>
        <p:nvSpPr>
          <p:cNvPr id="581" name="Google Shape;581;p43"/>
          <p:cNvSpPr txBox="1"/>
          <p:nvPr>
            <p:ph idx="12" type="sldNum"/>
          </p:nvPr>
        </p:nvSpPr>
        <p:spPr>
          <a:xfrm>
            <a:off x="8311134" y="6003159"/>
            <a:ext cx="548700" cy="52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zh-TW"/>
              <a:t>‹#›</a:t>
            </a:fld>
            <a:endParaRPr/>
          </a:p>
        </p:txBody>
      </p:sp>
      <p:sp>
        <p:nvSpPr>
          <p:cNvPr id="582" name="Google Shape;582;p43"/>
          <p:cNvSpPr txBox="1"/>
          <p:nvPr>
            <p:ph idx="2" type="body"/>
          </p:nvPr>
        </p:nvSpPr>
        <p:spPr>
          <a:xfrm>
            <a:off x="1883350" y="6431700"/>
            <a:ext cx="6308700" cy="259500"/>
          </a:xfrm>
          <a:prstGeom prst="rect">
            <a:avLst/>
          </a:prstGeom>
        </p:spPr>
        <p:txBody>
          <a:bodyPr anchorCtr="0" anchor="ctr" bIns="0" lIns="0" spcFirstLastPara="1" rIns="0" wrap="square" tIns="0">
            <a:normAutofit/>
          </a:bodyPr>
          <a:lstStyle/>
          <a:p>
            <a:pPr indent="0" lvl="0" marL="0" rtl="0" algn="r">
              <a:spcBef>
                <a:spcPts val="0"/>
              </a:spcBef>
              <a:spcAft>
                <a:spcPts val="0"/>
              </a:spcAft>
              <a:buNone/>
            </a:pPr>
            <a:r>
              <a:t/>
            </a:r>
            <a:endParaRPr/>
          </a:p>
        </p:txBody>
      </p:sp>
      <p:sp>
        <p:nvSpPr>
          <p:cNvPr id="583" name="Google Shape;583;p43"/>
          <p:cNvSpPr txBox="1"/>
          <p:nvPr>
            <p:ph idx="3" type="subTitle"/>
          </p:nvPr>
        </p:nvSpPr>
        <p:spPr>
          <a:xfrm>
            <a:off x="715550" y="6431700"/>
            <a:ext cx="3091500" cy="259500"/>
          </a:xfrm>
          <a:prstGeom prst="rect">
            <a:avLst/>
          </a:prstGeom>
        </p:spPr>
        <p:txBody>
          <a:bodyPr anchorCtr="0" anchor="ctr" bIns="91425" lIns="91425" spcFirstLastPara="1" rIns="91425" wrap="square" tIns="90000">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usiness Negotiation Workshop by Slidesgo">
  <a:themeElements>
    <a:clrScheme name="Simple Light">
      <a:dk1>
        <a:srgbClr val="000000"/>
      </a:dk1>
      <a:lt1>
        <a:srgbClr val="F9F3DC"/>
      </a:lt1>
      <a:dk2>
        <a:srgbClr val="E5DB29"/>
      </a:dk2>
      <a:lt2>
        <a:srgbClr val="BDC5FF"/>
      </a:lt2>
      <a:accent1>
        <a:srgbClr val="ED8EBC"/>
      </a:accent1>
      <a:accent2>
        <a:srgbClr val="00CE7A"/>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